
<file path=[Content_Types].xml><?xml version="1.0" encoding="utf-8"?>
<Types xmlns="http://schemas.openxmlformats.org/package/2006/content-types">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82" r:id="rId4"/>
  </p:sldMasterIdLst>
  <p:sldIdLst>
    <p:sldId id="257" r:id="rId5"/>
    <p:sldId id="280" r:id="rId6"/>
    <p:sldId id="278" r:id="rId7"/>
    <p:sldId id="279" r:id="rId8"/>
    <p:sldId id="258" r:id="rId9"/>
    <p:sldId id="259" r:id="rId10"/>
    <p:sldId id="275" r:id="rId11"/>
    <p:sldId id="277" r:id="rId12"/>
    <p:sldId id="282" r:id="rId13"/>
    <p:sldId id="260" r:id="rId14"/>
    <p:sldId id="261" r:id="rId15"/>
    <p:sldId id="269" r:id="rId16"/>
    <p:sldId id="262" r:id="rId17"/>
    <p:sldId id="263" r:id="rId18"/>
    <p:sldId id="276" r:id="rId19"/>
    <p:sldId id="264" r:id="rId20"/>
    <p:sldId id="270" r:id="rId21"/>
    <p:sldId id="271" r:id="rId22"/>
    <p:sldId id="272" r:id="rId23"/>
    <p:sldId id="284" r:id="rId24"/>
    <p:sldId id="268" r:id="rId25"/>
    <p:sldId id="287" r:id="rId26"/>
    <p:sldId id="273" r:id="rId27"/>
    <p:sldId id="266" r:id="rId28"/>
    <p:sldId id="288" r:id="rId29"/>
    <p:sldId id="267" r:id="rId30"/>
    <p:sldId id="285" r:id="rId31"/>
    <p:sldId id="256"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1A50A64-5D65-BF4B-A002-3464A95935BA}">
          <p14:sldIdLst>
            <p14:sldId id="257"/>
            <p14:sldId id="280"/>
            <p14:sldId id="278"/>
            <p14:sldId id="279"/>
            <p14:sldId id="258"/>
            <p14:sldId id="259"/>
            <p14:sldId id="275"/>
            <p14:sldId id="277"/>
            <p14:sldId id="282"/>
            <p14:sldId id="260"/>
            <p14:sldId id="261"/>
            <p14:sldId id="269"/>
            <p14:sldId id="262"/>
            <p14:sldId id="263"/>
            <p14:sldId id="276"/>
            <p14:sldId id="264"/>
            <p14:sldId id="270"/>
            <p14:sldId id="271"/>
            <p14:sldId id="272"/>
            <p14:sldId id="284"/>
            <p14:sldId id="268"/>
            <p14:sldId id="287"/>
            <p14:sldId id="273"/>
            <p14:sldId id="266"/>
            <p14:sldId id="288"/>
            <p14:sldId id="267"/>
            <p14:sldId id="285"/>
            <p14:sldId id="25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4F1D60-4C6B-0843-BAAE-E67836B6D914}" v="279" dt="2022-04-13T13:59:04.367"/>
    <p1510:client id="{D8E1F236-94AF-BA16-D1D0-DE837F128B67}" v="72" dt="2022-04-13T16:22:45.2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468"/>
    <p:restoredTop sz="94643"/>
  </p:normalViewPr>
  <p:slideViewPr>
    <p:cSldViewPr snapToGrid="0" snapToObjects="1">
      <p:cViewPr varScale="1">
        <p:scale>
          <a:sx n="67" d="100"/>
          <a:sy n="67" d="100"/>
        </p:scale>
        <p:origin x="66" y="90"/>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5/10/2022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78303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93637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07211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53843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5/10/2022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13641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5/10/2022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78162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5/10/2022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17550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5/10/2022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46613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5/10/2022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27323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45277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05046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5/10/2022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657959938"/>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quotewit.blogspot.com/2014/01/graduation-quotes.html" TargetMode="External"/><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hyperlink" Target="https://creativecommons.org/licenses/by-nc-nd/3.0/"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2.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thingiverse.com/thing:535171" TargetMode="External"/><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commons.wikimedia.org/wiki/File:International_Baccalaureate_Logo.svg" TargetMode="External"/><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hyperlink" Target="https://creativecommons.org/licenses/by-sa/3.0/"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B5FA7C47-B7C1-4D2E-AB49-ED23BA34B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6">
            <a:extLst>
              <a:ext uri="{FF2B5EF4-FFF2-40B4-BE49-F238E27FC236}">
                <a16:creationId xmlns:a16="http://schemas.microsoft.com/office/drawing/2014/main" id="{596EE156-ABF1-4329-A6BA-03B4254E08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521144" y="911116"/>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8">
            <a:extLst>
              <a:ext uri="{FF2B5EF4-FFF2-40B4-BE49-F238E27FC236}">
                <a16:creationId xmlns:a16="http://schemas.microsoft.com/office/drawing/2014/main" id="{19B9933F-AAB3-444A-8BB5-9CA194A8B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1370435"/>
            <a:ext cx="527226"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7">
            <a:extLst>
              <a:ext uri="{FF2B5EF4-FFF2-40B4-BE49-F238E27FC236}">
                <a16:creationId xmlns:a16="http://schemas.microsoft.com/office/drawing/2014/main" id="{7D20183A-0B1D-4A1F-89B1-ADBEDBC6E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00164" y="643467"/>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Rectangle 8">
            <a:extLst>
              <a:ext uri="{FF2B5EF4-FFF2-40B4-BE49-F238E27FC236}">
                <a16:creationId xmlns:a16="http://schemas.microsoft.com/office/drawing/2014/main" id="{131031D3-26CD-4214-A9A4-5857EFA15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9" y="644382"/>
            <a:ext cx="3856024"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Rectangle 2">
            <a:extLst>
              <a:ext uri="{FF2B5EF4-FFF2-40B4-BE49-F238E27FC236}">
                <a16:creationId xmlns:a16="http://schemas.microsoft.com/office/drawing/2014/main" id="{7500E3A1-4CD3-BE49-844A-F41663E8665F}"/>
              </a:ext>
            </a:extLst>
          </p:cNvPr>
          <p:cNvSpPr/>
          <p:nvPr/>
        </p:nvSpPr>
        <p:spPr>
          <a:xfrm>
            <a:off x="1139635" y="2029327"/>
            <a:ext cx="3200451" cy="3516015"/>
          </a:xfrm>
          <a:prstGeom prst="rect">
            <a:avLst/>
          </a:prstGeom>
        </p:spPr>
        <p:txBody>
          <a:bodyPr vert="horz" lIns="91440" tIns="45720" rIns="91440" bIns="45720" rtlCol="0" anchor="t">
            <a:normAutofit/>
          </a:bodyPr>
          <a:lstStyle/>
          <a:p>
            <a:pPr indent="-228600" algn="ctr" defTabSz="914400">
              <a:lnSpc>
                <a:spcPct val="90000"/>
              </a:lnSpc>
              <a:spcBef>
                <a:spcPct val="20000"/>
              </a:spcBef>
              <a:spcAft>
                <a:spcPts val="600"/>
              </a:spcAft>
              <a:buClr>
                <a:schemeClr val="accent1"/>
              </a:buClr>
              <a:buSzPct val="115000"/>
              <a:buFont typeface="Arial" panose="020B0604020202020204" pitchFamily="34" charset="0"/>
              <a:buChar char="•"/>
            </a:pPr>
            <a:r>
              <a:rPr lang="en-US" sz="3600" b="1" spc="-100" dirty="0">
                <a:ln w="3175" cmpd="sng">
                  <a:noFill/>
                </a:ln>
                <a:solidFill>
                  <a:srgbClr val="FEFFFF"/>
                </a:solidFill>
              </a:rPr>
              <a:t>Welcome To Merrill</a:t>
            </a:r>
            <a:endParaRPr lang="en-US" sz="3600" b="1" spc="-100">
              <a:ln w="3175" cmpd="sng">
                <a:noFill/>
              </a:ln>
              <a:solidFill>
                <a:srgbClr val="FEFFFF"/>
              </a:solidFill>
              <a:cs typeface="Calibri"/>
            </a:endParaRPr>
          </a:p>
          <a:p>
            <a:pPr indent="-228600" algn="ctr" defTabSz="914400">
              <a:lnSpc>
                <a:spcPct val="90000"/>
              </a:lnSpc>
              <a:spcBef>
                <a:spcPct val="20000"/>
              </a:spcBef>
              <a:spcAft>
                <a:spcPts val="600"/>
              </a:spcAft>
              <a:buClr>
                <a:schemeClr val="accent1"/>
              </a:buClr>
              <a:buSzPct val="115000"/>
              <a:buFont typeface="Arial" panose="020B0604020202020204" pitchFamily="34" charset="0"/>
              <a:buChar char="•"/>
            </a:pPr>
            <a:r>
              <a:rPr lang="en-US" sz="3600" b="1" spc="-100" dirty="0">
                <a:ln w="3175" cmpd="sng">
                  <a:noFill/>
                </a:ln>
                <a:solidFill>
                  <a:srgbClr val="FEFFFF"/>
                </a:solidFill>
              </a:rPr>
              <a:t>Middle</a:t>
            </a:r>
            <a:endParaRPr lang="en-US" sz="3600" b="1" spc="-100">
              <a:ln w="3175" cmpd="sng">
                <a:noFill/>
              </a:ln>
              <a:solidFill>
                <a:srgbClr val="FEFFFF"/>
              </a:solidFill>
              <a:cs typeface="Calibri"/>
            </a:endParaRPr>
          </a:p>
          <a:p>
            <a:pPr indent="-228600" algn="ctr" defTabSz="914400">
              <a:lnSpc>
                <a:spcPct val="90000"/>
              </a:lnSpc>
              <a:spcBef>
                <a:spcPct val="20000"/>
              </a:spcBef>
              <a:spcAft>
                <a:spcPts val="600"/>
              </a:spcAft>
              <a:buClr>
                <a:schemeClr val="accent1"/>
              </a:buClr>
              <a:buSzPct val="115000"/>
              <a:buFont typeface="Arial" panose="020B0604020202020204" pitchFamily="34" charset="0"/>
              <a:buChar char="•"/>
            </a:pPr>
            <a:r>
              <a:rPr lang="en-US" sz="3600" b="1" spc="-100" dirty="0">
                <a:ln w="3175" cmpd="sng">
                  <a:noFill/>
                </a:ln>
                <a:solidFill>
                  <a:srgbClr val="FEFFFF"/>
                </a:solidFill>
              </a:rPr>
              <a:t>School! </a:t>
            </a:r>
            <a:endParaRPr lang="en-US" sz="3600" dirty="0">
              <a:ln w="3175" cmpd="sng">
                <a:noFill/>
              </a:ln>
              <a:solidFill>
                <a:srgbClr val="FEFFFF"/>
              </a:solidFill>
              <a:cs typeface="Calibri" panose="020F0502020204030204"/>
            </a:endParaRPr>
          </a:p>
        </p:txBody>
      </p:sp>
      <p:pic>
        <p:nvPicPr>
          <p:cNvPr id="2" name="Picture 3">
            <a:extLst>
              <a:ext uri="{FF2B5EF4-FFF2-40B4-BE49-F238E27FC236}">
                <a16:creationId xmlns:a16="http://schemas.microsoft.com/office/drawing/2014/main" id="{25E2A115-3FAD-B219-EC23-E36B0C7CF390}"/>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b="12193"/>
          <a:stretch/>
        </p:blipFill>
        <p:spPr>
          <a:xfrm>
            <a:off x="4998268" y="879280"/>
            <a:ext cx="6539075" cy="4780019"/>
          </a:xfrm>
          <a:prstGeom prst="rect">
            <a:avLst/>
          </a:prstGeom>
        </p:spPr>
      </p:pic>
      <p:sp>
        <p:nvSpPr>
          <p:cNvPr id="4" name="TextBox 3">
            <a:extLst>
              <a:ext uri="{FF2B5EF4-FFF2-40B4-BE49-F238E27FC236}">
                <a16:creationId xmlns:a16="http://schemas.microsoft.com/office/drawing/2014/main" id="{775AABF0-EB98-CBAB-465A-F98F6CE7B2E6}"/>
              </a:ext>
            </a:extLst>
          </p:cNvPr>
          <p:cNvSpPr txBox="1"/>
          <p:nvPr/>
        </p:nvSpPr>
        <p:spPr>
          <a:xfrm>
            <a:off x="8997866" y="5459244"/>
            <a:ext cx="2539477"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BY-NC-ND</a:t>
            </a:r>
            <a:r>
              <a:rPr lang="en-US" sz="700">
                <a:solidFill>
                  <a:srgbClr val="FFFFFF"/>
                </a:solidFill>
              </a:rPr>
              <a:t>.</a:t>
            </a:r>
          </a:p>
        </p:txBody>
      </p:sp>
    </p:spTree>
    <p:extLst>
      <p:ext uri="{BB962C8B-B14F-4D97-AF65-F5344CB8AC3E}">
        <p14:creationId xmlns:p14="http://schemas.microsoft.com/office/powerpoint/2010/main" val="13144954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11096">
        <p15:prstTrans prst="curtains"/>
      </p:transition>
    </mc:Choice>
    <mc:Fallback xmlns="">
      <p:transition spd="slow" advTm="11096">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D07167-D26A-8640-880B-5A2654A09ACE}"/>
              </a:ext>
            </a:extLst>
          </p:cNvPr>
          <p:cNvSpPr/>
          <p:nvPr/>
        </p:nvSpPr>
        <p:spPr>
          <a:xfrm>
            <a:off x="447040" y="142241"/>
            <a:ext cx="10932160" cy="9417963"/>
          </a:xfrm>
          <a:prstGeom prst="rect">
            <a:avLst/>
          </a:prstGeom>
        </p:spPr>
        <p:txBody>
          <a:bodyPr wrap="square" lIns="91440" tIns="45720" rIns="91440" bIns="45720" anchor="t">
            <a:spAutoFit/>
          </a:bodyPr>
          <a:lstStyle/>
          <a:p>
            <a:r>
              <a:rPr lang="en-US" sz="54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a:ea typeface="Cambria"/>
                <a:cs typeface="Calibri"/>
              </a:rPr>
              <a:t>Your School Day</a:t>
            </a:r>
            <a:endParaRPr lang="en-US" sz="5400">
              <a:ln w="12700">
                <a:solidFill>
                  <a:srgbClr val="4472C4"/>
                </a:solidFill>
                <a:prstDash val="solid"/>
              </a:ln>
              <a:pattFill prst="pct50">
                <a:fgClr>
                  <a:schemeClr val="accent1"/>
                </a:fgClr>
                <a:bgClr>
                  <a:schemeClr val="accent1">
                    <a:lumMod val="20000"/>
                    <a:lumOff val="80000"/>
                  </a:schemeClr>
                </a:bgClr>
              </a:pattFill>
              <a:effectLst>
                <a:outerShdw dist="38100" dir="2640000" algn="bl" rotWithShape="0">
                  <a:srgbClr val="4472C4"/>
                </a:outerShdw>
              </a:effectLst>
              <a:latin typeface="Cambria"/>
              <a:ea typeface="Cambria"/>
              <a:cs typeface="Calibri"/>
            </a:endParaRPr>
          </a:p>
          <a:p>
            <a:pPr marL="571500" indent="-571500">
              <a:buFont typeface="Arial"/>
              <a:buChar char="•"/>
            </a:pPr>
            <a:endParaRPr lang="en-US" sz="40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a:ea typeface="Cambria"/>
              <a:cs typeface="Calibri"/>
            </a:endParaRPr>
          </a:p>
          <a:p>
            <a:pPr marL="571500" indent="-571500">
              <a:buFont typeface="Arial"/>
              <a:buChar char="•"/>
            </a:pPr>
            <a:r>
              <a:rPr lang="en-US" sz="36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a:ea typeface="Cambria"/>
                <a:cs typeface="Calibri"/>
              </a:rPr>
              <a:t>Starts at 8:30 </a:t>
            </a:r>
          </a:p>
          <a:p>
            <a:pPr marL="571500" indent="-571500">
              <a:buFont typeface="Arial"/>
              <a:buChar char="•"/>
            </a:pPr>
            <a:endParaRPr lang="en-US" sz="36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a:ea typeface="Cambria"/>
              <a:cs typeface="Calibri"/>
            </a:endParaRPr>
          </a:p>
          <a:p>
            <a:pPr marL="571500" indent="-571500">
              <a:buFont typeface="Arial"/>
              <a:buChar char="•"/>
            </a:pPr>
            <a:r>
              <a:rPr lang="en-US" sz="36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a:ea typeface="Cambria"/>
                <a:cs typeface="Calibri"/>
              </a:rPr>
              <a:t>Students are allowed into the building at 8am. </a:t>
            </a:r>
          </a:p>
          <a:p>
            <a:pPr marL="571500" indent="-571500">
              <a:buFont typeface="Arial"/>
              <a:buChar char="•"/>
            </a:pPr>
            <a:endParaRPr lang="en-US" sz="36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a:ea typeface="Cambria"/>
              <a:cs typeface="Calibri"/>
            </a:endParaRPr>
          </a:p>
          <a:p>
            <a:pPr marL="571500" indent="-571500">
              <a:buFont typeface="Arial"/>
              <a:buChar char="•"/>
            </a:pPr>
            <a:r>
              <a:rPr lang="en-US" sz="36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a:ea typeface="Cambria"/>
                <a:cs typeface="Calibri"/>
              </a:rPr>
              <a:t>Students may go to the cafeteria for breakfast or go to the gym and wait to be dismissed at 8:20 to go to your lockers.</a:t>
            </a:r>
          </a:p>
          <a:p>
            <a:pPr marL="571500" indent="-571500">
              <a:buFont typeface="Arial"/>
              <a:buChar char="•"/>
            </a:pPr>
            <a:endParaRPr lang="en-US" sz="36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a:ea typeface="Cambria"/>
              <a:cs typeface="Calibri"/>
            </a:endParaRPr>
          </a:p>
          <a:p>
            <a:pPr marL="571500" indent="-571500">
              <a:buFont typeface="Arial"/>
              <a:buChar char="•"/>
            </a:pPr>
            <a:r>
              <a:rPr lang="en-US" sz="36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a:ea typeface="Cambria"/>
                <a:cs typeface="Calibri"/>
              </a:rPr>
              <a:t>School is dismissed at 3:25 </a:t>
            </a:r>
          </a:p>
          <a:p>
            <a:pPr algn="ctr"/>
            <a:endPar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endPar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endPar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endParaRPr lang="en-U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endParaRPr lang="en-U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2488339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 calcmode="lin" valueType="num">
                                      <p:cBhvr additive="base">
                                        <p:cTn id="2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BCCCB6-D6D1-EF42-996C-11A9BAAED8D7}"/>
              </a:ext>
            </a:extLst>
          </p:cNvPr>
          <p:cNvSpPr/>
          <p:nvPr/>
        </p:nvSpPr>
        <p:spPr>
          <a:xfrm>
            <a:off x="182880" y="1"/>
            <a:ext cx="12395200" cy="6586418"/>
          </a:xfrm>
          <a:prstGeom prst="rect">
            <a:avLst/>
          </a:prstGeom>
          <a:noFill/>
        </p:spPr>
        <p:txBody>
          <a:bodyPr wrap="square" lIns="91440" tIns="45720" rIns="91440" bIns="45720">
            <a:spAutoFit/>
          </a:bodyPr>
          <a:lstStyle/>
          <a:p>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There are 7 periods in your day.</a:t>
            </a:r>
          </a:p>
          <a:p>
            <a:r>
              <a:rPr lang="en-US" sz="4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All students will take: </a:t>
            </a:r>
            <a:endPar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r>
              <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1. Language Arts</a:t>
            </a:r>
          </a:p>
          <a:p>
            <a:r>
              <a:rPr lang="en-U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2. Math</a:t>
            </a:r>
          </a:p>
          <a:p>
            <a:r>
              <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3. Science </a:t>
            </a:r>
          </a:p>
          <a:p>
            <a:r>
              <a:rPr lang="en-U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4. Social Studies </a:t>
            </a:r>
          </a:p>
          <a:p>
            <a:r>
              <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5. World Language (Spanish) </a:t>
            </a:r>
          </a:p>
          <a:p>
            <a:r>
              <a:rPr lang="en-U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6. PE (every other day)</a:t>
            </a:r>
          </a:p>
          <a:p>
            <a:r>
              <a:rPr lang="en-U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Music (opposite PE): Band, Orchestra, Vocal Music</a:t>
            </a:r>
          </a:p>
          <a:p>
            <a:r>
              <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7. Wheel Class: Business </a:t>
            </a:r>
            <a:r>
              <a:rPr lang="en-U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Tech…FACS…Art </a:t>
            </a:r>
            <a:endPar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3438687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 calcmode="lin" valueType="num">
                                      <p:cBhvr additive="base">
                                        <p:cTn id="1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 calcmode="lin" valueType="num">
                                      <p:cBhvr additive="base">
                                        <p:cTn id="2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 calcmode="lin" valueType="num">
                                      <p:cBhvr additive="base">
                                        <p:cTn id="3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 calcmode="lin" valueType="num">
                                      <p:cBhvr additive="base">
                                        <p:cTn id="37"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anim calcmode="lin" valueType="num">
                                      <p:cBhvr additive="base">
                                        <p:cTn id="43"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9" end="9"/>
                                            </p:txEl>
                                          </p:spTgt>
                                        </p:tgtEl>
                                        <p:attrNameLst>
                                          <p:attrName>style.visibility</p:attrName>
                                        </p:attrNameLst>
                                      </p:cBhvr>
                                      <p:to>
                                        <p:strVal val="visible"/>
                                      </p:to>
                                    </p:set>
                                    <p:anim calcmode="lin" valueType="num">
                                      <p:cBhvr additive="base">
                                        <p:cTn id="49"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9BF90E-7413-A445-A408-A1BD9ECDBFBD}"/>
              </a:ext>
            </a:extLst>
          </p:cNvPr>
          <p:cNvSpPr/>
          <p:nvPr/>
        </p:nvSpPr>
        <p:spPr>
          <a:xfrm>
            <a:off x="447041" y="1097281"/>
            <a:ext cx="5953759" cy="4247317"/>
          </a:xfrm>
          <a:prstGeom prst="rect">
            <a:avLst/>
          </a:prstGeom>
          <a:noFill/>
        </p:spPr>
        <p:txBody>
          <a:bodyPr wrap="squar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Most of your classes </a:t>
            </a:r>
          </a:p>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will be in </a:t>
            </a:r>
          </a:p>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Our 6</a:t>
            </a:r>
            <a:r>
              <a:rPr lang="en-US" sz="5400" b="1" cap="none" spc="0" baseline="300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a:t>
            </a: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Grade Hallway.</a:t>
            </a:r>
          </a:p>
        </p:txBody>
      </p:sp>
      <p:pic>
        <p:nvPicPr>
          <p:cNvPr id="6" name="Picture 5">
            <a:extLst>
              <a:ext uri="{FF2B5EF4-FFF2-40B4-BE49-F238E27FC236}">
                <a16:creationId xmlns:a16="http://schemas.microsoft.com/office/drawing/2014/main" id="{93FEAFA0-3A8D-3B42-9347-95A8FD961D9E}"/>
              </a:ext>
            </a:extLst>
          </p:cNvPr>
          <p:cNvPicPr>
            <a:picLocks noChangeAspect="1"/>
          </p:cNvPicPr>
          <p:nvPr/>
        </p:nvPicPr>
        <p:blipFill>
          <a:blip r:embed="rId2"/>
          <a:stretch>
            <a:fillRect/>
          </a:stretch>
        </p:blipFill>
        <p:spPr>
          <a:xfrm>
            <a:off x="6775104" y="372082"/>
            <a:ext cx="4969855" cy="6140477"/>
          </a:xfrm>
          <a:prstGeom prst="rect">
            <a:avLst/>
          </a:prstGeom>
        </p:spPr>
      </p:pic>
    </p:spTree>
    <p:extLst>
      <p:ext uri="{BB962C8B-B14F-4D97-AF65-F5344CB8AC3E}">
        <p14:creationId xmlns:p14="http://schemas.microsoft.com/office/powerpoint/2010/main" val="22616906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Rectangle 16">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Rectangle 1">
            <a:extLst>
              <a:ext uri="{FF2B5EF4-FFF2-40B4-BE49-F238E27FC236}">
                <a16:creationId xmlns:a16="http://schemas.microsoft.com/office/drawing/2014/main" id="{33B74BAF-D6C5-B848-97A8-2E55C7A9955A}"/>
              </a:ext>
            </a:extLst>
          </p:cNvPr>
          <p:cNvSpPr/>
          <p:nvPr/>
        </p:nvSpPr>
        <p:spPr>
          <a:xfrm>
            <a:off x="1290834" y="2768063"/>
            <a:ext cx="9785785" cy="3289546"/>
          </a:xfrm>
          <a:prstGeom prst="rect">
            <a:avLst/>
          </a:prstGeom>
        </p:spPr>
        <p:txBody>
          <a:bodyPr vert="horz" lIns="91440" tIns="45720" rIns="91440" bIns="45720" rtlCol="0" anchor="ctr">
            <a:noAutofit/>
          </a:bodyPr>
          <a:lstStyle/>
          <a:p>
            <a:pPr defTabSz="914400">
              <a:lnSpc>
                <a:spcPct val="90000"/>
              </a:lnSpc>
              <a:spcAft>
                <a:spcPts val="600"/>
              </a:spcAft>
            </a:pPr>
            <a:r>
              <a:rPr lang="en-US" sz="3200" b="1" cap="none" spc="0" dirty="0">
                <a:ln w="12700">
                  <a:solidFill>
                    <a:schemeClr val="accent1"/>
                  </a:solidFill>
                  <a:prstDash val="solid"/>
                </a:ln>
                <a:effectLst>
                  <a:outerShdw dist="38100" dir="2640000" algn="bl" rotWithShape="0">
                    <a:schemeClr val="accent1"/>
                  </a:outerShdw>
                </a:effectLst>
              </a:rPr>
              <a:t>Lockers……..</a:t>
            </a:r>
            <a:endParaRPr lang="en-US" sz="3200" b="1" cap="none" spc="0">
              <a:ln w="12700">
                <a:solidFill>
                  <a:srgbClr val="4472C4"/>
                </a:solidFill>
                <a:prstDash val="solid"/>
              </a:ln>
              <a:effectLst>
                <a:outerShdw dist="38100" dir="2640000" algn="bl" rotWithShape="0">
                  <a:srgbClr val="4472C4"/>
                </a:outerShdw>
              </a:effectLst>
              <a:cs typeface="Calibri"/>
            </a:endParaRPr>
          </a:p>
          <a:p>
            <a:pPr marL="685800" indent="-228600" defTabSz="914400">
              <a:lnSpc>
                <a:spcPct val="90000"/>
              </a:lnSpc>
              <a:spcAft>
                <a:spcPts val="600"/>
              </a:spcAft>
              <a:buFont typeface="Arial" panose="020B0604020202020204" pitchFamily="34" charset="0"/>
              <a:buChar char="•"/>
            </a:pPr>
            <a:r>
              <a:rPr lang="en-US" sz="3200" b="1" dirty="0">
                <a:ln w="12700">
                  <a:solidFill>
                    <a:schemeClr val="accent1"/>
                  </a:solidFill>
                  <a:prstDash val="solid"/>
                </a:ln>
                <a:effectLst>
                  <a:outerShdw dist="38100" dir="2640000" algn="bl" rotWithShape="0">
                    <a:schemeClr val="accent1"/>
                  </a:outerShdw>
                </a:effectLst>
              </a:rPr>
              <a:t>are on the 1</a:t>
            </a:r>
            <a:r>
              <a:rPr lang="en-US" sz="3200" b="1" baseline="30000" dirty="0">
                <a:ln w="12700">
                  <a:solidFill>
                    <a:schemeClr val="accent1"/>
                  </a:solidFill>
                  <a:prstDash val="solid"/>
                </a:ln>
                <a:effectLst>
                  <a:outerShdw dist="38100" dir="2640000" algn="bl" rotWithShape="0">
                    <a:schemeClr val="accent1"/>
                  </a:outerShdw>
                </a:effectLst>
              </a:rPr>
              <a:t>st</a:t>
            </a:r>
            <a:r>
              <a:rPr lang="en-US" sz="3200" b="1" dirty="0">
                <a:ln w="12700">
                  <a:solidFill>
                    <a:schemeClr val="accent1"/>
                  </a:solidFill>
                  <a:prstDash val="solid"/>
                </a:ln>
                <a:effectLst>
                  <a:outerShdw dist="38100" dir="2640000" algn="bl" rotWithShape="0">
                    <a:schemeClr val="accent1"/>
                  </a:outerShdw>
                </a:effectLst>
              </a:rPr>
              <a:t> floor.</a:t>
            </a:r>
            <a:endParaRPr lang="en-US" sz="3200" b="1">
              <a:ln w="12700">
                <a:solidFill>
                  <a:srgbClr val="4472C4"/>
                </a:solidFill>
                <a:prstDash val="solid"/>
              </a:ln>
              <a:effectLst>
                <a:outerShdw dist="38100" dir="2640000" algn="bl" rotWithShape="0">
                  <a:srgbClr val="4472C4"/>
                </a:outerShdw>
              </a:effectLst>
              <a:cs typeface="Calibri"/>
            </a:endParaRPr>
          </a:p>
          <a:p>
            <a:pPr marL="685800" indent="-228600" defTabSz="914400">
              <a:lnSpc>
                <a:spcPct val="90000"/>
              </a:lnSpc>
              <a:spcAft>
                <a:spcPts val="600"/>
              </a:spcAft>
              <a:buFont typeface="Arial" panose="020B0604020202020204" pitchFamily="34" charset="0"/>
              <a:buChar char="•"/>
            </a:pPr>
            <a:r>
              <a:rPr lang="en-US" sz="3200" b="1" dirty="0">
                <a:ln w="12700">
                  <a:solidFill>
                    <a:schemeClr val="accent1"/>
                  </a:solidFill>
                  <a:prstDash val="solid"/>
                </a:ln>
                <a:effectLst>
                  <a:outerShdw dist="38100" dir="2640000" algn="bl" rotWithShape="0">
                    <a:schemeClr val="accent1"/>
                  </a:outerShdw>
                </a:effectLst>
              </a:rPr>
              <a:t>h</a:t>
            </a:r>
            <a:r>
              <a:rPr lang="en-US" sz="3200" b="1" cap="none" spc="0" dirty="0">
                <a:ln w="12700">
                  <a:solidFill>
                    <a:schemeClr val="accent1"/>
                  </a:solidFill>
                  <a:prstDash val="solid"/>
                </a:ln>
                <a:effectLst>
                  <a:outerShdw dist="38100" dir="2640000" algn="bl" rotWithShape="0">
                    <a:schemeClr val="accent1"/>
                  </a:outerShdw>
                </a:effectLst>
              </a:rPr>
              <a:t>ave a locker combination.</a:t>
            </a:r>
            <a:endParaRPr lang="en-US" sz="3200" b="1" cap="none" spc="0">
              <a:ln w="12700">
                <a:solidFill>
                  <a:srgbClr val="4472C4"/>
                </a:solidFill>
                <a:prstDash val="solid"/>
              </a:ln>
              <a:effectLst>
                <a:outerShdw dist="38100" dir="2640000" algn="bl" rotWithShape="0">
                  <a:srgbClr val="4472C4"/>
                </a:outerShdw>
              </a:effectLst>
              <a:cs typeface="Calibri"/>
            </a:endParaRPr>
          </a:p>
          <a:p>
            <a:pPr marL="685800" indent="-228600" defTabSz="914400">
              <a:lnSpc>
                <a:spcPct val="90000"/>
              </a:lnSpc>
              <a:spcAft>
                <a:spcPts val="600"/>
              </a:spcAft>
              <a:buFont typeface="Arial" panose="020B0604020202020204" pitchFamily="34" charset="0"/>
              <a:buChar char="•"/>
            </a:pPr>
            <a:r>
              <a:rPr lang="en-US" sz="3200" b="1" dirty="0">
                <a:ln w="12700">
                  <a:solidFill>
                    <a:schemeClr val="accent1"/>
                  </a:solidFill>
                  <a:prstDash val="solid"/>
                </a:ln>
                <a:effectLst>
                  <a:outerShdw dist="38100" dir="2640000" algn="bl" rotWithShape="0">
                    <a:schemeClr val="accent1"/>
                  </a:outerShdw>
                </a:effectLst>
              </a:rPr>
              <a:t>are assigned  two students per locker.</a:t>
            </a:r>
            <a:endParaRPr lang="en-US" sz="3200" b="1">
              <a:ln w="12700">
                <a:solidFill>
                  <a:srgbClr val="4472C4"/>
                </a:solidFill>
                <a:prstDash val="solid"/>
              </a:ln>
              <a:effectLst>
                <a:outerShdw dist="38100" dir="2640000" algn="bl" rotWithShape="0">
                  <a:srgbClr val="4472C4"/>
                </a:outerShdw>
              </a:effectLst>
              <a:cs typeface="Calibri"/>
            </a:endParaRPr>
          </a:p>
          <a:p>
            <a:pPr marL="685800" indent="-228600" defTabSz="914400">
              <a:lnSpc>
                <a:spcPct val="90000"/>
              </a:lnSpc>
              <a:spcAft>
                <a:spcPts val="600"/>
              </a:spcAft>
              <a:buFont typeface="Arial" panose="020B0604020202020204" pitchFamily="34" charset="0"/>
              <a:buChar char="•"/>
            </a:pPr>
            <a:r>
              <a:rPr lang="en-US" sz="3200" b="1" dirty="0">
                <a:ln w="12700">
                  <a:solidFill>
                    <a:schemeClr val="accent1"/>
                  </a:solidFill>
                  <a:prstDash val="solid"/>
                </a:ln>
                <a:effectLst>
                  <a:outerShdw dist="38100" dir="2640000" algn="bl" rotWithShape="0">
                    <a:schemeClr val="accent1"/>
                  </a:outerShdw>
                </a:effectLst>
              </a:rPr>
              <a:t>are where students keep their backpack, books and cold lunch.</a:t>
            </a:r>
            <a:endParaRPr lang="en-US" sz="3200" b="1">
              <a:ln w="12700">
                <a:solidFill>
                  <a:srgbClr val="4472C4"/>
                </a:solidFill>
                <a:prstDash val="solid"/>
              </a:ln>
              <a:effectLst>
                <a:outerShdw dist="38100" dir="2640000" algn="bl" rotWithShape="0">
                  <a:srgbClr val="4472C4"/>
                </a:outerShdw>
              </a:effectLst>
              <a:cs typeface="Calibri"/>
            </a:endParaRPr>
          </a:p>
          <a:p>
            <a:pPr marL="457200" defTabSz="914400">
              <a:lnSpc>
                <a:spcPct val="90000"/>
              </a:lnSpc>
              <a:spcAft>
                <a:spcPts val="600"/>
              </a:spcAft>
            </a:pPr>
            <a:endParaRPr lang="en-US" sz="3200" b="1" cap="none" spc="0" dirty="0">
              <a:ln w="12700">
                <a:solidFill>
                  <a:srgbClr val="4472C4"/>
                </a:solidFill>
                <a:prstDash val="solid"/>
              </a:ln>
              <a:effectLst>
                <a:outerShdw dist="38100" dir="2640000" algn="bl" rotWithShape="0">
                  <a:srgbClr val="4472C4"/>
                </a:outerShdw>
              </a:effectLst>
              <a:cs typeface="Calibri"/>
            </a:endParaRPr>
          </a:p>
          <a:p>
            <a:pPr indent="-228600" defTabSz="914400">
              <a:lnSpc>
                <a:spcPct val="90000"/>
              </a:lnSpc>
              <a:spcAft>
                <a:spcPts val="600"/>
              </a:spcAft>
              <a:buFont typeface="Arial" panose="020B0604020202020204" pitchFamily="34" charset="0"/>
              <a:buChar char="•"/>
            </a:pPr>
            <a:endParaRPr lang="en-US" sz="2400" b="1" cap="none" spc="0">
              <a:ln w="12700">
                <a:solidFill>
                  <a:schemeClr val="accent1"/>
                </a:solidFill>
                <a:prstDash val="solid"/>
              </a:ln>
              <a:effectLst>
                <a:outerShdw dist="38100" dir="2640000" algn="bl" rotWithShape="0">
                  <a:schemeClr val="accent1"/>
                </a:outerShdw>
              </a:effectLst>
            </a:endParaRPr>
          </a:p>
        </p:txBody>
      </p:sp>
    </p:spTree>
    <p:extLst>
      <p:ext uri="{BB962C8B-B14F-4D97-AF65-F5344CB8AC3E}">
        <p14:creationId xmlns:p14="http://schemas.microsoft.com/office/powerpoint/2010/main" val="370563633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9998">
              <a:srgbClr val="EBF8FB">
                <a:lumMod val="3000"/>
                <a:lumOff val="97000"/>
              </a:srgbClr>
            </a:gs>
            <a:gs pos="2000">
              <a:schemeClr val="accent1">
                <a:lumMod val="5000"/>
                <a:lumOff val="95000"/>
              </a:schemeClr>
            </a:gs>
            <a:gs pos="45000">
              <a:schemeClr val="accent1">
                <a:lumMod val="8000"/>
                <a:lumOff val="92000"/>
              </a:schemeClr>
            </a:gs>
            <a:gs pos="72000">
              <a:schemeClr val="accent1">
                <a:lumMod val="45000"/>
                <a:lumOff val="55000"/>
              </a:schemeClr>
            </a:gs>
            <a:gs pos="88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B6C508-E276-F148-B803-1CBEBD12BB48}"/>
              </a:ext>
            </a:extLst>
          </p:cNvPr>
          <p:cNvSpPr/>
          <p:nvPr/>
        </p:nvSpPr>
        <p:spPr>
          <a:xfrm>
            <a:off x="3759200" y="162561"/>
            <a:ext cx="4673600" cy="1200329"/>
          </a:xfrm>
          <a:prstGeom prst="rect">
            <a:avLst/>
          </a:prstGeom>
          <a:noFill/>
        </p:spPr>
        <p:txBody>
          <a:bodyPr wrap="square" lIns="91440" tIns="45720" rIns="91440" bIns="45720">
            <a:spAutoFit/>
          </a:bodyPr>
          <a:lstStyle/>
          <a:p>
            <a:pPr algn="ctr"/>
            <a:r>
              <a:rPr lang="en-US" sz="7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Reminder: </a:t>
            </a:r>
          </a:p>
        </p:txBody>
      </p:sp>
      <p:sp>
        <p:nvSpPr>
          <p:cNvPr id="5" name="Rectangle 4">
            <a:extLst>
              <a:ext uri="{FF2B5EF4-FFF2-40B4-BE49-F238E27FC236}">
                <a16:creationId xmlns:a16="http://schemas.microsoft.com/office/drawing/2014/main" id="{8D2DC83A-DCAE-6243-B135-9C86306BAAB1}"/>
              </a:ext>
            </a:extLst>
          </p:cNvPr>
          <p:cNvSpPr/>
          <p:nvPr/>
        </p:nvSpPr>
        <p:spPr>
          <a:xfrm>
            <a:off x="0" y="1930400"/>
            <a:ext cx="11663680" cy="5262979"/>
          </a:xfrm>
          <a:prstGeom prst="rect">
            <a:avLst/>
          </a:prstGeom>
          <a:noFill/>
        </p:spPr>
        <p:txBody>
          <a:bodyPr wrap="square" lIns="91440" tIns="45720" rIns="91440" bIns="45720">
            <a:spAutoFit/>
          </a:bodyPr>
          <a:lstStyle/>
          <a:p>
            <a:pPr marL="685800" indent="-685800">
              <a:buFont typeface="Arial" panose="020B0604020202020204" pitchFamily="34" charset="0"/>
              <a:buChar char="•"/>
            </a:pPr>
            <a:r>
              <a:rPr lang="en-US" sz="4800" b="0" cap="none" spc="0" dirty="0">
                <a:ln w="0"/>
                <a:solidFill>
                  <a:schemeClr val="tx1"/>
                </a:solidFill>
                <a:effectLst>
                  <a:outerShdw blurRad="38100" dist="19050" dir="2700000" algn="tl" rotWithShape="0">
                    <a:schemeClr val="dk1">
                      <a:alpha val="40000"/>
                    </a:schemeClr>
                  </a:outerShdw>
                </a:effectLst>
              </a:rPr>
              <a:t>Do not give out your combination.</a:t>
            </a:r>
          </a:p>
          <a:p>
            <a:pPr marL="685800" indent="-685800">
              <a:buFont typeface="Arial" panose="020B0604020202020204" pitchFamily="34" charset="0"/>
              <a:buChar char="•"/>
            </a:pPr>
            <a:r>
              <a:rPr lang="en-US" sz="4800" dirty="0">
                <a:ln w="0"/>
                <a:effectLst>
                  <a:outerShdw blurRad="38100" dist="19050" dir="2700000" algn="tl" rotWithShape="0">
                    <a:schemeClr val="dk1">
                      <a:alpha val="40000"/>
                    </a:schemeClr>
                  </a:outerShdw>
                </a:effectLst>
              </a:rPr>
              <a:t>Don’t ask your friends for their combo.</a:t>
            </a:r>
          </a:p>
          <a:p>
            <a:pPr marL="685800" indent="-685800">
              <a:buFont typeface="Arial" panose="020B0604020202020204" pitchFamily="34" charset="0"/>
              <a:buChar char="•"/>
            </a:pPr>
            <a:r>
              <a:rPr lang="en-US" sz="4800" b="0" cap="none" spc="0" dirty="0">
                <a:ln w="0"/>
                <a:solidFill>
                  <a:schemeClr val="tx1"/>
                </a:solidFill>
                <a:effectLst>
                  <a:outerShdw blurRad="38100" dist="19050" dir="2700000" algn="tl" rotWithShape="0">
                    <a:schemeClr val="dk1">
                      <a:alpha val="40000"/>
                    </a:schemeClr>
                  </a:outerShdw>
                </a:effectLst>
              </a:rPr>
              <a:t>Do not leave food or drink in your locker. </a:t>
            </a:r>
          </a:p>
          <a:p>
            <a:pPr marL="685800" indent="-685800">
              <a:buFont typeface="Arial" panose="020B0604020202020204" pitchFamily="34" charset="0"/>
              <a:buChar char="•"/>
            </a:pPr>
            <a:r>
              <a:rPr lang="en-US" sz="4800" b="0" cap="none" spc="0" dirty="0">
                <a:ln w="0"/>
                <a:solidFill>
                  <a:schemeClr val="tx1"/>
                </a:solidFill>
                <a:effectLst>
                  <a:outerShdw blurRad="38100" dist="19050" dir="2700000" algn="tl" rotWithShape="0">
                    <a:schemeClr val="dk1">
                      <a:alpha val="40000"/>
                    </a:schemeClr>
                  </a:outerShdw>
                </a:effectLst>
              </a:rPr>
              <a:t>Leave valuable</a:t>
            </a:r>
            <a:r>
              <a:rPr lang="en-US" sz="4800" dirty="0">
                <a:ln w="0"/>
                <a:effectLst>
                  <a:outerShdw blurRad="38100" dist="19050" dir="2700000" algn="tl" rotWithShape="0">
                    <a:schemeClr val="dk1">
                      <a:alpha val="40000"/>
                    </a:schemeClr>
                  </a:outerShdw>
                </a:effectLst>
              </a:rPr>
              <a:t>s at home. </a:t>
            </a:r>
          </a:p>
          <a:p>
            <a:pPr marL="685800" indent="-685800">
              <a:buFont typeface="Arial" panose="020B0604020202020204" pitchFamily="34" charset="0"/>
              <a:buChar char="•"/>
            </a:pPr>
            <a:r>
              <a:rPr lang="en-US" sz="4800" b="0" cap="none" spc="0" dirty="0">
                <a:ln w="0"/>
                <a:solidFill>
                  <a:schemeClr val="tx1"/>
                </a:solidFill>
                <a:effectLst>
                  <a:outerShdw blurRad="38100" dist="19050" dir="2700000" algn="tl" rotWithShape="0">
                    <a:schemeClr val="dk1">
                      <a:alpha val="40000"/>
                    </a:schemeClr>
                  </a:outerShdw>
                </a:effectLst>
              </a:rPr>
              <a:t>Clean out your locker on a regular</a:t>
            </a:r>
            <a:r>
              <a:rPr lang="en-US" sz="4800" dirty="0">
                <a:ln w="0"/>
                <a:effectLst>
                  <a:outerShdw blurRad="38100" dist="19050" dir="2700000" algn="tl" rotWithShape="0">
                    <a:schemeClr val="dk1">
                      <a:alpha val="40000"/>
                    </a:schemeClr>
                  </a:outerShdw>
                </a:effectLst>
              </a:rPr>
              <a:t> basis.</a:t>
            </a:r>
          </a:p>
          <a:p>
            <a:pPr marL="685800" indent="-685800">
              <a:buFont typeface="Arial" panose="020B0604020202020204" pitchFamily="34" charset="0"/>
              <a:buChar char="•"/>
            </a:pPr>
            <a:r>
              <a:rPr lang="en-US" sz="4800" dirty="0">
                <a:ln w="0"/>
                <a:effectLst>
                  <a:outerShdw blurRad="38100" dist="19050" dir="2700000" algn="tl" rotWithShape="0">
                    <a:schemeClr val="dk1">
                      <a:alpha val="40000"/>
                    </a:schemeClr>
                  </a:outerShdw>
                </a:effectLst>
              </a:rPr>
              <a:t>Be considerate of your locker partner! </a:t>
            </a:r>
          </a:p>
          <a:p>
            <a:endParaRPr lang="en-US" sz="48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1869980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5828B1-1609-0D4F-B05D-E0776503718B}"/>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4100" kern="1200">
                <a:solidFill>
                  <a:srgbClr val="FFFFFF"/>
                </a:solidFill>
                <a:latin typeface="+mj-lt"/>
                <a:ea typeface="+mj-ea"/>
                <a:cs typeface="+mj-cs"/>
              </a:rPr>
              <a:t>You will have an opportunity to practice opening your locker. </a:t>
            </a:r>
            <a:br>
              <a:rPr lang="en-US" sz="4100" kern="1200">
                <a:solidFill>
                  <a:srgbClr val="FFFFFF"/>
                </a:solidFill>
                <a:latin typeface="+mj-lt"/>
                <a:ea typeface="+mj-ea"/>
                <a:cs typeface="+mj-cs"/>
              </a:rPr>
            </a:br>
            <a:br>
              <a:rPr lang="en-US" sz="4100" kern="1200">
                <a:solidFill>
                  <a:srgbClr val="FFFFFF"/>
                </a:solidFill>
                <a:latin typeface="+mj-lt"/>
                <a:ea typeface="+mj-ea"/>
                <a:cs typeface="+mj-cs"/>
              </a:rPr>
            </a:br>
            <a:r>
              <a:rPr lang="en-US" sz="4100" kern="1200">
                <a:solidFill>
                  <a:srgbClr val="FFFFFF"/>
                </a:solidFill>
                <a:latin typeface="+mj-lt"/>
                <a:ea typeface="+mj-ea"/>
                <a:cs typeface="+mj-cs"/>
              </a:rPr>
              <a:t>We are here to help you! </a:t>
            </a:r>
          </a:p>
        </p:txBody>
      </p:sp>
      <p:pic>
        <p:nvPicPr>
          <p:cNvPr id="5" name="Content Placeholder 4">
            <a:extLst>
              <a:ext uri="{FF2B5EF4-FFF2-40B4-BE49-F238E27FC236}">
                <a16:creationId xmlns:a16="http://schemas.microsoft.com/office/drawing/2014/main" id="{0C332590-62E9-2D40-A0C4-038A7C0FB78D}"/>
              </a:ext>
            </a:extLst>
          </p:cNvPr>
          <p:cNvPicPr>
            <a:picLocks noGrp="1" noChangeAspect="1"/>
          </p:cNvPicPr>
          <p:nvPr>
            <p:ph idx="1"/>
          </p:nvPr>
        </p:nvPicPr>
        <p:blipFill>
          <a:blip r:embed="rId2"/>
          <a:stretch>
            <a:fillRect/>
          </a:stretch>
        </p:blipFill>
        <p:spPr>
          <a:xfrm>
            <a:off x="6291455" y="492573"/>
            <a:ext cx="4278279" cy="5880796"/>
          </a:xfrm>
          <a:prstGeom prst="rect">
            <a:avLst/>
          </a:prstGeom>
        </p:spPr>
      </p:pic>
    </p:spTree>
    <p:extLst>
      <p:ext uri="{BB962C8B-B14F-4D97-AF65-F5344CB8AC3E}">
        <p14:creationId xmlns:p14="http://schemas.microsoft.com/office/powerpoint/2010/main" val="643077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80E0C89-7C6D-B94A-AD28-CA282EFF5B90}"/>
              </a:ext>
            </a:extLst>
          </p:cNvPr>
          <p:cNvSpPr>
            <a:spLocks noGrp="1"/>
          </p:cNvSpPr>
          <p:nvPr>
            <p:ph type="title"/>
          </p:nvPr>
        </p:nvSpPr>
        <p:spPr>
          <a:xfrm>
            <a:off x="934872" y="982272"/>
            <a:ext cx="3388419" cy="4560970"/>
          </a:xfrm>
        </p:spPr>
        <p:txBody>
          <a:bodyPr vert="horz" lIns="91440" tIns="45720" rIns="91440" bIns="45720" rtlCol="0" anchor="ctr">
            <a:normAutofit/>
          </a:bodyPr>
          <a:lstStyle/>
          <a:p>
            <a:r>
              <a:rPr lang="en-US" sz="4000" kern="1200">
                <a:solidFill>
                  <a:srgbClr val="FFFFFF"/>
                </a:solidFill>
                <a:latin typeface="+mj-lt"/>
                <a:ea typeface="+mj-ea"/>
                <a:cs typeface="+mj-cs"/>
              </a:rPr>
              <a:t>  PE</a:t>
            </a: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Rectangle 2">
            <a:extLst>
              <a:ext uri="{FF2B5EF4-FFF2-40B4-BE49-F238E27FC236}">
                <a16:creationId xmlns:a16="http://schemas.microsoft.com/office/drawing/2014/main" id="{64329727-E4DE-3B4B-B803-57EAA836F876}"/>
              </a:ext>
            </a:extLst>
          </p:cNvPr>
          <p:cNvSpPr/>
          <p:nvPr/>
        </p:nvSpPr>
        <p:spPr>
          <a:xfrm>
            <a:off x="5221862" y="1719618"/>
            <a:ext cx="5948831" cy="4334629"/>
          </a:xfrm>
          <a:prstGeom prst="rect">
            <a:avLst/>
          </a:prstGeom>
        </p:spPr>
        <p:txBody>
          <a:bodyPr vert="horz" lIns="91440" tIns="45720" rIns="91440" bIns="45720" rtlCol="0" anchor="ctr">
            <a:normAutofit/>
          </a:bodyPr>
          <a:lstStyle/>
          <a:p>
            <a:pPr indent="-228600" defTabSz="914400">
              <a:lnSpc>
                <a:spcPct val="90000"/>
              </a:lnSpc>
              <a:spcAft>
                <a:spcPts val="600"/>
              </a:spcAft>
              <a:buFont typeface="Arial" panose="020B0604020202020204" pitchFamily="34" charset="0"/>
              <a:buChar char="•"/>
            </a:pPr>
            <a:r>
              <a:rPr lang="en-US" sz="2400" b="1" dirty="0">
                <a:ln w="12700">
                  <a:solidFill>
                    <a:schemeClr val="accent1"/>
                  </a:solidFill>
                  <a:prstDash val="solid"/>
                </a:ln>
                <a:solidFill>
                  <a:srgbClr val="FEFFFF"/>
                </a:solidFill>
                <a:effectLst>
                  <a:outerShdw dist="38100" dir="2640000" algn="bl" rotWithShape="0">
                    <a:schemeClr val="accent1"/>
                  </a:outerShdw>
                </a:effectLst>
              </a:rPr>
              <a:t> </a:t>
            </a:r>
            <a:r>
              <a:rPr lang="en-US" sz="2400" b="1" cap="none" spc="0" dirty="0">
                <a:ln w="12700">
                  <a:solidFill>
                    <a:schemeClr val="accent1"/>
                  </a:solidFill>
                  <a:prstDash val="solid"/>
                </a:ln>
                <a:solidFill>
                  <a:srgbClr val="FEFFFF"/>
                </a:solidFill>
                <a:effectLst>
                  <a:outerShdw dist="38100" dir="2640000" algn="bl" rotWithShape="0">
                    <a:schemeClr val="accent1"/>
                  </a:outerShdw>
                </a:effectLst>
              </a:rPr>
              <a:t>Everyone takes PE every other day.</a:t>
            </a:r>
            <a:r>
              <a:rPr lang="en-US" sz="2400" b="1" dirty="0">
                <a:ln w="12700">
                  <a:solidFill>
                    <a:schemeClr val="accent1"/>
                  </a:solidFill>
                  <a:prstDash val="solid"/>
                </a:ln>
                <a:solidFill>
                  <a:srgbClr val="FEFFFF"/>
                </a:solidFill>
                <a:effectLst>
                  <a:outerShdw dist="38100" dir="2640000" algn="bl" rotWithShape="0">
                    <a:schemeClr val="accent1"/>
                  </a:outerShdw>
                </a:effectLst>
              </a:rPr>
              <a:t> </a:t>
            </a:r>
            <a:endParaRPr lang="en-US" sz="2400" b="1" cap="none" spc="0" dirty="0">
              <a:ln w="12700">
                <a:solidFill>
                  <a:srgbClr val="4472C4"/>
                </a:solidFill>
                <a:prstDash val="solid"/>
              </a:ln>
              <a:solidFill>
                <a:srgbClr val="FEFFFF"/>
              </a:solidFill>
              <a:effectLst>
                <a:outerShdw dist="38100" dir="2640000" algn="bl" rotWithShape="0">
                  <a:srgbClr val="4472C4"/>
                </a:outerShdw>
              </a:effectLst>
              <a:cs typeface="Calibri"/>
            </a:endParaRPr>
          </a:p>
          <a:p>
            <a:pPr indent="-228600" defTabSz="914400">
              <a:lnSpc>
                <a:spcPct val="90000"/>
              </a:lnSpc>
              <a:spcAft>
                <a:spcPts val="600"/>
              </a:spcAft>
              <a:buFont typeface="Arial" panose="020B0604020202020204" pitchFamily="34" charset="0"/>
              <a:buChar char="•"/>
            </a:pPr>
            <a:endParaRPr lang="en-US" sz="2400" b="1" dirty="0">
              <a:ln w="12700">
                <a:solidFill>
                  <a:srgbClr val="4472C4"/>
                </a:solidFill>
                <a:prstDash val="solid"/>
              </a:ln>
              <a:solidFill>
                <a:srgbClr val="FEFFFF"/>
              </a:solidFill>
              <a:effectLst>
                <a:outerShdw dist="38100" dir="2640000" algn="bl" rotWithShape="0">
                  <a:srgbClr val="4472C4"/>
                </a:outerShdw>
              </a:effectLst>
              <a:cs typeface="Calibri"/>
            </a:endParaRPr>
          </a:p>
          <a:p>
            <a:pPr indent="-228600" defTabSz="914400">
              <a:lnSpc>
                <a:spcPct val="90000"/>
              </a:lnSpc>
              <a:spcAft>
                <a:spcPts val="600"/>
              </a:spcAft>
              <a:buFont typeface="Arial" panose="020B0604020202020204" pitchFamily="34" charset="0"/>
              <a:buChar char="•"/>
            </a:pPr>
            <a:r>
              <a:rPr lang="en-US" sz="2400" b="1" dirty="0">
                <a:ln w="12700">
                  <a:solidFill>
                    <a:schemeClr val="accent1"/>
                  </a:solidFill>
                  <a:prstDash val="solid"/>
                </a:ln>
                <a:solidFill>
                  <a:srgbClr val="FEFFFF"/>
                </a:solidFill>
                <a:effectLst>
                  <a:outerShdw dist="38100" dir="2640000" algn="bl" rotWithShape="0">
                    <a:schemeClr val="accent1"/>
                  </a:outerShdw>
                </a:effectLst>
              </a:rPr>
              <a:t>No required PE clothes or assigned lockers. </a:t>
            </a:r>
            <a:endParaRPr lang="en-US" sz="2400" b="1" dirty="0">
              <a:ln w="12700">
                <a:solidFill>
                  <a:srgbClr val="4472C4"/>
                </a:solidFill>
                <a:prstDash val="solid"/>
              </a:ln>
              <a:solidFill>
                <a:srgbClr val="FEFFFF"/>
              </a:solidFill>
              <a:effectLst>
                <a:outerShdw dist="38100" dir="2640000" algn="bl" rotWithShape="0">
                  <a:srgbClr val="4472C4"/>
                </a:outerShdw>
              </a:effectLst>
              <a:cs typeface="Calibri"/>
            </a:endParaRPr>
          </a:p>
          <a:p>
            <a:pPr indent="-228600" defTabSz="914400">
              <a:lnSpc>
                <a:spcPct val="90000"/>
              </a:lnSpc>
              <a:spcAft>
                <a:spcPts val="600"/>
              </a:spcAft>
              <a:buFont typeface="Arial" panose="020B0604020202020204" pitchFamily="34" charset="0"/>
              <a:buChar char="•"/>
            </a:pPr>
            <a:endParaRPr lang="en-US" sz="2400" b="1" cap="none" spc="0" dirty="0">
              <a:ln w="12700">
                <a:solidFill>
                  <a:srgbClr val="4472C4"/>
                </a:solidFill>
                <a:prstDash val="solid"/>
              </a:ln>
              <a:solidFill>
                <a:srgbClr val="FEFFFF"/>
              </a:solidFill>
              <a:effectLst>
                <a:outerShdw dist="38100" dir="2640000" algn="bl" rotWithShape="0">
                  <a:srgbClr val="4472C4"/>
                </a:outerShdw>
              </a:effectLst>
              <a:cs typeface="Calibri"/>
            </a:endParaRPr>
          </a:p>
          <a:p>
            <a:pPr indent="-228600" defTabSz="914400">
              <a:lnSpc>
                <a:spcPct val="90000"/>
              </a:lnSpc>
              <a:spcAft>
                <a:spcPts val="600"/>
              </a:spcAft>
              <a:buFont typeface="Arial" panose="020B0604020202020204" pitchFamily="34" charset="0"/>
              <a:buChar char="•"/>
            </a:pPr>
            <a:r>
              <a:rPr lang="en-US" sz="2400" b="1" dirty="0">
                <a:ln w="12700">
                  <a:solidFill>
                    <a:schemeClr val="accent1"/>
                  </a:solidFill>
                  <a:prstDash val="solid"/>
                </a:ln>
                <a:solidFill>
                  <a:srgbClr val="FEFFFF"/>
                </a:solidFill>
                <a:effectLst>
                  <a:outerShdw dist="38100" dir="2640000" algn="bl" rotWithShape="0">
                    <a:schemeClr val="accent1"/>
                  </a:outerShdw>
                </a:effectLst>
              </a:rPr>
              <a:t>No Showers </a:t>
            </a:r>
            <a:endParaRPr lang="en-US" sz="2400" b="1" cap="none" spc="0" dirty="0">
              <a:ln w="12700">
                <a:solidFill>
                  <a:srgbClr val="4472C4"/>
                </a:solidFill>
                <a:prstDash val="solid"/>
              </a:ln>
              <a:solidFill>
                <a:srgbClr val="FEFFFF"/>
              </a:solidFill>
              <a:effectLst>
                <a:outerShdw dist="38100" dir="2640000" algn="bl" rotWithShape="0">
                  <a:srgbClr val="4472C4"/>
                </a:outerShdw>
              </a:effectLst>
              <a:cs typeface="Calibri"/>
            </a:endParaRPr>
          </a:p>
        </p:txBody>
      </p:sp>
    </p:spTree>
    <p:extLst>
      <p:ext uri="{BB962C8B-B14F-4D97-AF65-F5344CB8AC3E}">
        <p14:creationId xmlns:p14="http://schemas.microsoft.com/office/powerpoint/2010/main" val="1163266312"/>
      </p:ext>
    </p:extLst>
  </p:cSld>
  <p:clrMapOvr>
    <a:masterClrMapping/>
  </p:clrMapOvr>
  <p:transition spd="slow">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F63B39-5685-E048-AA99-7BE5B3672AB8}"/>
              </a:ext>
            </a:extLst>
          </p:cNvPr>
          <p:cNvPicPr>
            <a:picLocks noChangeAspect="1"/>
          </p:cNvPicPr>
          <p:nvPr/>
        </p:nvPicPr>
        <p:blipFill>
          <a:blip r:embed="rId2"/>
          <a:stretch>
            <a:fillRect/>
          </a:stretch>
        </p:blipFill>
        <p:spPr>
          <a:xfrm>
            <a:off x="957072" y="0"/>
            <a:ext cx="10277856" cy="6858000"/>
          </a:xfrm>
          <a:prstGeom prst="rect">
            <a:avLst/>
          </a:prstGeom>
        </p:spPr>
      </p:pic>
    </p:spTree>
    <p:extLst>
      <p:ext uri="{BB962C8B-B14F-4D97-AF65-F5344CB8AC3E}">
        <p14:creationId xmlns:p14="http://schemas.microsoft.com/office/powerpoint/2010/main" val="12462899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71E0FA-6258-884F-8C52-40F90E08EB25}"/>
              </a:ext>
            </a:extLst>
          </p:cNvPr>
          <p:cNvPicPr>
            <a:picLocks noChangeAspect="1"/>
          </p:cNvPicPr>
          <p:nvPr/>
        </p:nvPicPr>
        <p:blipFill>
          <a:blip r:embed="rId2"/>
          <a:stretch>
            <a:fillRect/>
          </a:stretch>
        </p:blipFill>
        <p:spPr>
          <a:xfrm>
            <a:off x="1005667" y="0"/>
            <a:ext cx="10180665" cy="6858000"/>
          </a:xfrm>
          <a:prstGeom prst="rect">
            <a:avLst/>
          </a:prstGeom>
        </p:spPr>
      </p:pic>
    </p:spTree>
    <p:extLst>
      <p:ext uri="{BB962C8B-B14F-4D97-AF65-F5344CB8AC3E}">
        <p14:creationId xmlns:p14="http://schemas.microsoft.com/office/powerpoint/2010/main" val="38022488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35EBB8-33A0-254C-AB0D-DA498C16A558}"/>
              </a:ext>
            </a:extLst>
          </p:cNvPr>
          <p:cNvPicPr>
            <a:picLocks noChangeAspect="1"/>
          </p:cNvPicPr>
          <p:nvPr/>
        </p:nvPicPr>
        <p:blipFill>
          <a:blip r:embed="rId2"/>
          <a:stretch>
            <a:fillRect/>
          </a:stretch>
        </p:blipFill>
        <p:spPr>
          <a:xfrm>
            <a:off x="0" y="171311"/>
            <a:ext cx="12192000" cy="6515377"/>
          </a:xfrm>
          <a:prstGeom prst="rect">
            <a:avLst/>
          </a:prstGeom>
        </p:spPr>
      </p:pic>
    </p:spTree>
    <p:extLst>
      <p:ext uri="{BB962C8B-B14F-4D97-AF65-F5344CB8AC3E}">
        <p14:creationId xmlns:p14="http://schemas.microsoft.com/office/powerpoint/2010/main" val="59139540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y Movie 9 - Small.mov">
            <a:hlinkClick r:id="" action="ppaction://media"/>
            <a:extLst>
              <a:ext uri="{FF2B5EF4-FFF2-40B4-BE49-F238E27FC236}">
                <a16:creationId xmlns:a16="http://schemas.microsoft.com/office/drawing/2014/main" id="{DFF4E7E6-75C7-A44B-9D58-6D207689D71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99684" y="2669464"/>
            <a:ext cx="6497424" cy="3643415"/>
          </a:xfrm>
          <a:prstGeom prst="rect">
            <a:avLst/>
          </a:prstGeom>
        </p:spPr>
      </p:pic>
      <p:sp>
        <p:nvSpPr>
          <p:cNvPr id="4" name="Rectangle 3">
            <a:extLst>
              <a:ext uri="{FF2B5EF4-FFF2-40B4-BE49-F238E27FC236}">
                <a16:creationId xmlns:a16="http://schemas.microsoft.com/office/drawing/2014/main" id="{BF64CE0F-6149-8848-BE06-6930BCEA747B}"/>
              </a:ext>
            </a:extLst>
          </p:cNvPr>
          <p:cNvSpPr/>
          <p:nvPr/>
        </p:nvSpPr>
        <p:spPr>
          <a:xfrm>
            <a:off x="2599684" y="797169"/>
            <a:ext cx="6497424" cy="1569660"/>
          </a:xfrm>
          <a:prstGeom prst="rect">
            <a:avLst/>
          </a:prstGeom>
        </p:spPr>
        <p:txBody>
          <a:bodyPr wrap="square">
            <a:spAutoFit/>
          </a:bodyPr>
          <a:lstStyle/>
          <a:p>
            <a:pPr algn="ctr"/>
            <a:r>
              <a:rPr lang="en-US" sz="4800" dirty="0">
                <a:ln w="0"/>
                <a:solidFill>
                  <a:srgbClr val="0070C0"/>
                </a:solidFill>
                <a:effectLst>
                  <a:outerShdw blurRad="38100" dist="19050" dir="2700000" algn="tl" rotWithShape="0">
                    <a:schemeClr val="dk1">
                      <a:alpha val="40000"/>
                    </a:schemeClr>
                  </a:outerShdw>
                </a:effectLst>
              </a:rPr>
              <a:t>Meet Mrs. </a:t>
            </a:r>
            <a:r>
              <a:rPr lang="en-US" sz="4800" dirty="0" err="1">
                <a:ln w="0"/>
                <a:solidFill>
                  <a:srgbClr val="0070C0"/>
                </a:solidFill>
                <a:effectLst>
                  <a:outerShdw blurRad="38100" dist="19050" dir="2700000" algn="tl" rotWithShape="0">
                    <a:schemeClr val="dk1">
                      <a:alpha val="40000"/>
                    </a:schemeClr>
                  </a:outerShdw>
                </a:effectLst>
              </a:rPr>
              <a:t>Panek</a:t>
            </a:r>
            <a:r>
              <a:rPr lang="en-US" sz="4800" dirty="0">
                <a:ln w="0"/>
                <a:solidFill>
                  <a:srgbClr val="0070C0"/>
                </a:solidFill>
                <a:effectLst>
                  <a:outerShdw blurRad="38100" dist="19050" dir="2700000" algn="tl" rotWithShape="0">
                    <a:schemeClr val="dk1">
                      <a:alpha val="40000"/>
                    </a:schemeClr>
                  </a:outerShdw>
                </a:effectLst>
              </a:rPr>
              <a:t>! </a:t>
            </a:r>
          </a:p>
          <a:p>
            <a:pPr algn="ctr"/>
            <a:r>
              <a:rPr lang="en-US" sz="4800" dirty="0">
                <a:ln w="0"/>
                <a:solidFill>
                  <a:srgbClr val="0070C0"/>
                </a:solidFill>
                <a:effectLst>
                  <a:outerShdw blurRad="38100" dist="19050" dir="2700000" algn="tl" rotWithShape="0">
                    <a:schemeClr val="dk1">
                      <a:alpha val="40000"/>
                    </a:schemeClr>
                  </a:outerShdw>
                </a:effectLst>
              </a:rPr>
              <a:t>Your School Principal </a:t>
            </a:r>
          </a:p>
        </p:txBody>
      </p:sp>
    </p:spTree>
    <p:extLst>
      <p:ext uri="{BB962C8B-B14F-4D97-AF65-F5344CB8AC3E}">
        <p14:creationId xmlns:p14="http://schemas.microsoft.com/office/powerpoint/2010/main" val="2363386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6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BCD33C5C-BD22-2043-AB1A-E53831D8DF58}"/>
              </a:ext>
            </a:extLst>
          </p:cNvPr>
          <p:cNvPicPr>
            <a:picLocks noChangeAspect="1"/>
          </p:cNvPicPr>
          <p:nvPr/>
        </p:nvPicPr>
        <p:blipFill rotWithShape="1">
          <a:blip r:embed="rId2"/>
          <a:srcRect t="19829" b="6018"/>
          <a:stretch/>
        </p:blipFill>
        <p:spPr>
          <a:xfrm>
            <a:off x="646176" y="643467"/>
            <a:ext cx="10899648" cy="5726264"/>
          </a:xfrm>
          <a:prstGeom prst="rect">
            <a:avLst/>
          </a:prstGeom>
          <a:ln w="82550" cmpd="sng">
            <a:noFill/>
            <a:miter lim="800000"/>
          </a:ln>
        </p:spPr>
      </p:pic>
    </p:spTree>
    <p:extLst>
      <p:ext uri="{BB962C8B-B14F-4D97-AF65-F5344CB8AC3E}">
        <p14:creationId xmlns:p14="http://schemas.microsoft.com/office/powerpoint/2010/main" val="9597165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073D32-1F95-F946-AA95-03B2C96C38F4}"/>
              </a:ext>
            </a:extLst>
          </p:cNvPr>
          <p:cNvSpPr/>
          <p:nvPr/>
        </p:nvSpPr>
        <p:spPr>
          <a:xfrm>
            <a:off x="3149600" y="0"/>
            <a:ext cx="5821551" cy="110799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6600" b="1" dirty="0">
                <a:ln w="0"/>
                <a:solidFill>
                  <a:schemeClr val="accent1"/>
                </a:solidFill>
                <a:effectLst>
                  <a:outerShdw blurRad="38100" dist="25400" dir="5400000" algn="ctr" rotWithShape="0">
                    <a:srgbClr val="6E747A">
                      <a:alpha val="43000"/>
                    </a:srgbClr>
                  </a:outerShdw>
                </a:effectLst>
              </a:rPr>
              <a:t>Activities/Clubs </a:t>
            </a:r>
          </a:p>
        </p:txBody>
      </p:sp>
      <p:sp>
        <p:nvSpPr>
          <p:cNvPr id="3" name="Rectangle 2">
            <a:extLst>
              <a:ext uri="{FF2B5EF4-FFF2-40B4-BE49-F238E27FC236}">
                <a16:creationId xmlns:a16="http://schemas.microsoft.com/office/drawing/2014/main" id="{384838E2-6B39-144B-9F44-D6E4F6EC72A2}"/>
              </a:ext>
            </a:extLst>
          </p:cNvPr>
          <p:cNvSpPr/>
          <p:nvPr/>
        </p:nvSpPr>
        <p:spPr>
          <a:xfrm>
            <a:off x="426720" y="1107996"/>
            <a:ext cx="11501120" cy="5386090"/>
          </a:xfrm>
          <a:prstGeom prst="rect">
            <a:avLst/>
          </a:prstGeom>
          <a:gradFill>
            <a:gsLst>
              <a:gs pos="9998">
                <a:srgbClr val="EBF8FB">
                  <a:lumMod val="3000"/>
                  <a:lumOff val="97000"/>
                </a:srgbClr>
              </a:gs>
              <a:gs pos="2000">
                <a:schemeClr val="accent1">
                  <a:lumMod val="5000"/>
                  <a:lumOff val="95000"/>
                </a:schemeClr>
              </a:gs>
              <a:gs pos="45000">
                <a:schemeClr val="accent1">
                  <a:lumMod val="8000"/>
                  <a:lumOff val="92000"/>
                </a:schemeClr>
              </a:gs>
              <a:gs pos="72000">
                <a:schemeClr val="accent1">
                  <a:lumMod val="45000"/>
                  <a:lumOff val="55000"/>
                </a:schemeClr>
              </a:gs>
              <a:gs pos="88000">
                <a:schemeClr val="accent1">
                  <a:lumMod val="30000"/>
                  <a:lumOff val="70000"/>
                </a:schemeClr>
              </a:gs>
            </a:gsLst>
            <a:lin ang="5400000" scaled="1"/>
          </a:gradFill>
        </p:spPr>
        <p:txBody>
          <a:bodyPr wrap="square" lIns="91440" tIns="45720" rIns="91440" bIns="45720" anchor="t">
            <a:spAutoFit/>
          </a:bodyPr>
          <a:lstStyle/>
          <a:p>
            <a:r>
              <a:rPr lang="en-US" sz="4800" b="1" dirty="0">
                <a:ln w="0"/>
                <a:effectLst>
                  <a:outerShdw blurRad="38100" dist="19050" dir="2700000" algn="tl" rotWithShape="0">
                    <a:prstClr val="black">
                      <a:alpha val="40000"/>
                    </a:prstClr>
                  </a:outerShdw>
                </a:effectLst>
                <a:cs typeface="Calibri"/>
              </a:rPr>
              <a:t>Stay and Play</a:t>
            </a:r>
            <a:endParaRPr lang="en-US" sz="4800" b="1" dirty="0">
              <a:ln w="0"/>
              <a:effectLst>
                <a:outerShdw blurRad="38100" dist="19050" dir="2700000" algn="tl" rotWithShape="0">
                  <a:schemeClr val="dk1">
                    <a:alpha val="40000"/>
                  </a:schemeClr>
                </a:outerShdw>
              </a:effectLst>
            </a:endParaRPr>
          </a:p>
          <a:p>
            <a:r>
              <a:rPr lang="en-US" sz="4800" dirty="0">
                <a:ln w="0"/>
                <a:effectLst>
                  <a:outerShdw blurRad="38100" dist="19050" dir="2700000" algn="tl" rotWithShape="0">
                    <a:schemeClr val="dk1">
                      <a:alpha val="40000"/>
                    </a:schemeClr>
                  </a:outerShdw>
                </a:effectLst>
              </a:rPr>
              <a:t>     </a:t>
            </a:r>
            <a:r>
              <a:rPr lang="en-US" sz="4000" dirty="0">
                <a:ln w="0"/>
                <a:effectLst>
                  <a:outerShdw blurRad="38100" dist="19050" dir="2700000" algn="tl" rotWithShape="0">
                    <a:schemeClr val="dk1">
                      <a:alpha val="40000"/>
                    </a:schemeClr>
                  </a:outerShdw>
                </a:effectLst>
              </a:rPr>
              <a:t>Kickball, Ultimate Frisbee, Floor Hockey, Basketball</a:t>
            </a:r>
          </a:p>
          <a:p>
            <a:r>
              <a:rPr lang="en-US" sz="4400" b="1" cap="none" spc="0" dirty="0">
                <a:ln w="0"/>
                <a:solidFill>
                  <a:schemeClr val="tx1"/>
                </a:solidFill>
                <a:effectLst>
                  <a:outerShdw blurRad="38100" dist="19050" dir="2700000" algn="tl" rotWithShape="0">
                    <a:schemeClr val="dk1">
                      <a:alpha val="40000"/>
                    </a:schemeClr>
                  </a:outerShdw>
                </a:effectLst>
              </a:rPr>
              <a:t>Clubs</a:t>
            </a:r>
          </a:p>
          <a:p>
            <a:r>
              <a:rPr lang="en-US" sz="4000" dirty="0">
                <a:ln w="0"/>
                <a:effectLst>
                  <a:outerShdw blurRad="38100" dist="19050" dir="2700000" algn="tl" rotWithShape="0">
                    <a:schemeClr val="dk1">
                      <a:alpha val="40000"/>
                    </a:schemeClr>
                  </a:outerShdw>
                </a:effectLst>
              </a:rPr>
              <a:t>     Harry Potter, Tik Tok, Sign Language, Sit and Knit, </a:t>
            </a:r>
          </a:p>
          <a:p>
            <a:r>
              <a:rPr lang="en-US" sz="4000" cap="none" spc="0" dirty="0">
                <a:ln w="0"/>
                <a:solidFill>
                  <a:schemeClr val="tx1"/>
                </a:solidFill>
                <a:effectLst>
                  <a:outerShdw blurRad="38100" dist="19050" dir="2700000" algn="tl" rotWithShape="0">
                    <a:schemeClr val="dk1">
                      <a:alpha val="40000"/>
                    </a:schemeClr>
                  </a:outerShdw>
                </a:effectLst>
              </a:rPr>
              <a:t>     </a:t>
            </a:r>
            <a:r>
              <a:rPr lang="en-US" sz="4000" dirty="0">
                <a:ln w="0"/>
                <a:effectLst>
                  <a:outerShdw blurRad="38100" dist="19050" dir="2700000" algn="tl" rotWithShape="0">
                    <a:schemeClr val="dk1">
                      <a:alpha val="40000"/>
                    </a:schemeClr>
                  </a:outerShdw>
                </a:effectLst>
              </a:rPr>
              <a:t>Earth, Recycling, Bridge, Big Brothers/Big Sisters</a:t>
            </a:r>
          </a:p>
          <a:p>
            <a:r>
              <a:rPr lang="en-US" sz="4000" cap="none" spc="0" dirty="0">
                <a:ln w="0"/>
                <a:solidFill>
                  <a:schemeClr val="tx1"/>
                </a:solidFill>
                <a:effectLst>
                  <a:outerShdw blurRad="38100" dist="19050" dir="2700000" algn="tl" rotWithShape="0">
                    <a:schemeClr val="dk1">
                      <a:alpha val="40000"/>
                    </a:schemeClr>
                  </a:outerShdw>
                </a:effectLst>
              </a:rPr>
              <a:t>     Anime, Debate, Mock Trial, History, Coding, </a:t>
            </a:r>
          </a:p>
          <a:p>
            <a:r>
              <a:rPr lang="en-US" sz="4000" dirty="0">
                <a:ln w="0"/>
                <a:effectLst>
                  <a:outerShdw blurRad="38100" dist="19050" dir="2700000" algn="tl" rotWithShape="0">
                    <a:schemeClr val="dk1">
                      <a:alpha val="40000"/>
                    </a:schemeClr>
                  </a:outerShdw>
                </a:effectLst>
              </a:rPr>
              <a:t>     Dream To Teach, Girls Voices and many more!!</a:t>
            </a:r>
            <a:endParaRPr lang="en-US" sz="4000" cap="none" spc="0" dirty="0">
              <a:ln w="0"/>
              <a:solidFill>
                <a:schemeClr val="tx1"/>
              </a:solidFill>
              <a:effectLst>
                <a:outerShdw blurRad="38100" dist="19050" dir="2700000" algn="tl" rotWithShape="0">
                  <a:schemeClr val="dk1">
                    <a:alpha val="40000"/>
                  </a:schemeClr>
                </a:outerShdw>
              </a:effectLst>
            </a:endParaRPr>
          </a:p>
          <a:p>
            <a:endParaRPr lang="en-US" sz="4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873111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7">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descr="A picture containing person, table, indoor, meal&#10;&#10;Description automatically generated">
            <a:extLst>
              <a:ext uri="{FF2B5EF4-FFF2-40B4-BE49-F238E27FC236}">
                <a16:creationId xmlns:a16="http://schemas.microsoft.com/office/drawing/2014/main" id="{6E0AB4EC-4DC4-7898-9FDA-72872762D1EB}"/>
              </a:ext>
            </a:extLst>
          </p:cNvPr>
          <p:cNvPicPr>
            <a:picLocks noChangeAspect="1"/>
          </p:cNvPicPr>
          <p:nvPr/>
        </p:nvPicPr>
        <p:blipFill rotWithShape="1">
          <a:blip r:embed="rId2"/>
          <a:srcRect r="13818" b="9091"/>
          <a:stretch/>
        </p:blipFill>
        <p:spPr>
          <a:xfrm>
            <a:off x="3523488" y="10"/>
            <a:ext cx="8668512" cy="6857990"/>
          </a:xfrm>
          <a:prstGeom prst="rect">
            <a:avLst/>
          </a:prstGeom>
        </p:spPr>
      </p:pic>
      <p:sp>
        <p:nvSpPr>
          <p:cNvPr id="15" name="Rectangle 9">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799A1F55-F4AB-1045-99E7-F8C015DC2D25}"/>
              </a:ext>
            </a:extLst>
          </p:cNvPr>
          <p:cNvSpPr/>
          <p:nvPr/>
        </p:nvSpPr>
        <p:spPr>
          <a:xfrm>
            <a:off x="371094" y="1233811"/>
            <a:ext cx="4896645" cy="4771014"/>
          </a:xfrm>
          <a:prstGeom prst="rect">
            <a:avLst/>
          </a:prstGeom>
        </p:spPr>
        <p:txBody>
          <a:bodyPr vert="horz" lIns="91440" tIns="45720" rIns="91440" bIns="45720" rtlCol="0" anchor="t">
            <a:normAutofit fontScale="92500" lnSpcReduction="20000"/>
          </a:bodyPr>
          <a:lstStyle/>
          <a:p>
            <a:pPr defTabSz="914400">
              <a:lnSpc>
                <a:spcPct val="90000"/>
              </a:lnSpc>
              <a:spcAft>
                <a:spcPts val="600"/>
              </a:spcAft>
            </a:pPr>
            <a:endParaRPr lang="en-US" sz="1700" b="0" cap="none" spc="0">
              <a:ln w="0"/>
              <a:effectLst>
                <a:outerShdw blurRad="38100" dist="25400" dir="5400000" algn="ctr" rotWithShape="0">
                  <a:srgbClr val="6E747A">
                    <a:alpha val="43000"/>
                  </a:srgbClr>
                </a:outerShdw>
              </a:effectLst>
              <a:cs typeface="Calibri" panose="020F0502020204030204"/>
            </a:endParaRPr>
          </a:p>
          <a:p>
            <a:pPr defTabSz="914400">
              <a:lnSpc>
                <a:spcPct val="90000"/>
              </a:lnSpc>
              <a:spcAft>
                <a:spcPts val="600"/>
              </a:spcAft>
            </a:pPr>
            <a:r>
              <a:rPr lang="en-US" sz="4800" b="0" cap="none" spc="0" dirty="0">
                <a:ln w="0"/>
                <a:effectLst>
                  <a:outerShdw blurRad="38100" dist="25400" dir="5400000" algn="ctr" rotWithShape="0">
                    <a:srgbClr val="6E747A">
                      <a:alpha val="43000"/>
                    </a:srgbClr>
                  </a:outerShdw>
                </a:effectLst>
              </a:rPr>
              <a:t>Clubs meet:</a:t>
            </a:r>
            <a:endParaRPr lang="en-US" sz="4800" b="0" cap="none" spc="0" dirty="0">
              <a:ln w="0"/>
              <a:effectLst>
                <a:outerShdw blurRad="38100" dist="25400" dir="5400000" algn="ctr" rotWithShape="0">
                  <a:srgbClr val="6E747A">
                    <a:alpha val="43000"/>
                  </a:srgbClr>
                </a:outerShdw>
              </a:effectLst>
              <a:cs typeface="Calibri" panose="020F0502020204030204"/>
            </a:endParaRPr>
          </a:p>
          <a:p>
            <a:pPr defTabSz="914400">
              <a:lnSpc>
                <a:spcPct val="90000"/>
              </a:lnSpc>
              <a:spcAft>
                <a:spcPts val="600"/>
              </a:spcAft>
            </a:pPr>
            <a:r>
              <a:rPr lang="en-US" sz="4800" dirty="0">
                <a:ln w="0"/>
                <a:effectLst>
                  <a:outerShdw blurRad="38100" dist="25400" dir="5400000" algn="ctr" rotWithShape="0">
                    <a:srgbClr val="6E747A">
                      <a:alpha val="43000"/>
                    </a:srgbClr>
                  </a:outerShdw>
                </a:effectLst>
              </a:rPr>
              <a:t>           before school </a:t>
            </a:r>
            <a:endParaRPr lang="en-US" sz="4800">
              <a:ln w="0"/>
              <a:effectLst>
                <a:outerShdw blurRad="38100" dist="25400" dir="5400000" algn="ctr" rotWithShape="0">
                  <a:srgbClr val="6E747A">
                    <a:alpha val="43000"/>
                  </a:srgbClr>
                </a:outerShdw>
              </a:effectLst>
              <a:cs typeface="Calibri" panose="020F0502020204030204"/>
            </a:endParaRPr>
          </a:p>
          <a:p>
            <a:pPr defTabSz="914400">
              <a:lnSpc>
                <a:spcPct val="90000"/>
              </a:lnSpc>
              <a:spcAft>
                <a:spcPts val="600"/>
              </a:spcAft>
            </a:pPr>
            <a:r>
              <a:rPr lang="en-US" sz="4800" dirty="0">
                <a:ln w="0"/>
                <a:effectLst>
                  <a:outerShdw blurRad="38100" dist="25400" dir="5400000" algn="ctr" rotWithShape="0">
                    <a:srgbClr val="6E747A">
                      <a:alpha val="43000"/>
                    </a:srgbClr>
                  </a:outerShdw>
                </a:effectLst>
              </a:rPr>
              <a:t>           d</a:t>
            </a:r>
            <a:r>
              <a:rPr lang="en-US" sz="4800" b="0" cap="none" spc="0" dirty="0">
                <a:ln w="0"/>
                <a:effectLst>
                  <a:outerShdw blurRad="38100" dist="25400" dir="5400000" algn="ctr" rotWithShape="0">
                    <a:srgbClr val="6E747A">
                      <a:alpha val="43000"/>
                    </a:srgbClr>
                  </a:outerShdw>
                </a:effectLst>
              </a:rPr>
              <a:t>uring school</a:t>
            </a:r>
            <a:r>
              <a:rPr lang="en-US" sz="4800" dirty="0">
                <a:ln w="0"/>
                <a:effectLst>
                  <a:outerShdw blurRad="38100" dist="25400" dir="5400000" algn="ctr" rotWithShape="0">
                    <a:srgbClr val="6E747A">
                      <a:alpha val="43000"/>
                    </a:srgbClr>
                  </a:outerShdw>
                </a:effectLst>
              </a:rPr>
              <a:t> </a:t>
            </a:r>
            <a:endParaRPr lang="en-US" sz="4800" b="0" cap="none" spc="0">
              <a:ln w="0"/>
              <a:effectLst>
                <a:outerShdw blurRad="38100" dist="25400" dir="5400000" algn="ctr" rotWithShape="0">
                  <a:srgbClr val="6E747A">
                    <a:alpha val="43000"/>
                  </a:srgbClr>
                </a:outerShdw>
              </a:effectLst>
              <a:cs typeface="Calibri" panose="020F0502020204030204"/>
            </a:endParaRPr>
          </a:p>
          <a:p>
            <a:pPr defTabSz="914400">
              <a:lnSpc>
                <a:spcPct val="90000"/>
              </a:lnSpc>
              <a:spcAft>
                <a:spcPts val="600"/>
              </a:spcAft>
            </a:pPr>
            <a:r>
              <a:rPr lang="en-US" sz="4800" dirty="0">
                <a:ln w="0"/>
                <a:effectLst>
                  <a:outerShdw blurRad="38100" dist="25400" dir="5400000" algn="ctr" rotWithShape="0">
                    <a:srgbClr val="6E747A">
                      <a:alpha val="43000"/>
                    </a:srgbClr>
                  </a:outerShdw>
                </a:effectLst>
              </a:rPr>
              <a:t>           after school </a:t>
            </a:r>
            <a:endParaRPr lang="en-US" sz="4800">
              <a:ln w="0"/>
              <a:effectLst>
                <a:outerShdw blurRad="38100" dist="25400" dir="5400000" algn="ctr" rotWithShape="0">
                  <a:srgbClr val="6E747A">
                    <a:alpha val="43000"/>
                  </a:srgbClr>
                </a:outerShdw>
              </a:effectLst>
              <a:cs typeface="Calibri" panose="020F0502020204030204"/>
            </a:endParaRPr>
          </a:p>
          <a:p>
            <a:pPr defTabSz="914400">
              <a:lnSpc>
                <a:spcPct val="90000"/>
              </a:lnSpc>
              <a:spcAft>
                <a:spcPts val="600"/>
              </a:spcAft>
            </a:pPr>
            <a:r>
              <a:rPr lang="en-US" sz="4800" dirty="0">
                <a:ln w="0"/>
                <a:effectLst>
                  <a:outerShdw blurRad="38100" dist="25400" dir="5400000" algn="ctr" rotWithShape="0">
                    <a:srgbClr val="6E747A">
                      <a:alpha val="43000"/>
                    </a:srgbClr>
                  </a:outerShdw>
                </a:effectLst>
              </a:rPr>
              <a:t>   </a:t>
            </a:r>
            <a:endParaRPr lang="en-US" sz="4800">
              <a:ln w="0"/>
              <a:effectLst>
                <a:outerShdw blurRad="38100" dist="25400" dir="5400000" algn="ctr" rotWithShape="0">
                  <a:srgbClr val="6E747A">
                    <a:alpha val="43000"/>
                  </a:srgbClr>
                </a:outerShdw>
              </a:effectLst>
              <a:cs typeface="Calibri" panose="020F0502020204030204"/>
            </a:endParaRPr>
          </a:p>
          <a:p>
            <a:pPr indent="-228600" defTabSz="914400">
              <a:lnSpc>
                <a:spcPct val="90000"/>
              </a:lnSpc>
              <a:spcAft>
                <a:spcPts val="600"/>
              </a:spcAft>
              <a:buFont typeface="Arial" panose="020B0604020202020204" pitchFamily="34" charset="0"/>
              <a:buChar char="•"/>
            </a:pPr>
            <a:r>
              <a:rPr lang="en-US" sz="4800" dirty="0">
                <a:ln w="0"/>
                <a:effectLst>
                  <a:outerShdw blurRad="38100" dist="25400" dir="5400000" algn="ctr" rotWithShape="0">
                    <a:srgbClr val="6E747A">
                      <a:alpha val="43000"/>
                    </a:srgbClr>
                  </a:outerShdw>
                </a:effectLst>
              </a:rPr>
              <a:t>Yes! You can join more than one club! </a:t>
            </a:r>
            <a:endParaRPr lang="en-US" sz="4800" b="0" cap="none" spc="0" dirty="0">
              <a:ln w="0"/>
              <a:effectLst>
                <a:outerShdw blurRad="38100" dist="25400" dir="5400000" algn="ctr" rotWithShape="0">
                  <a:srgbClr val="6E747A">
                    <a:alpha val="43000"/>
                  </a:srgbClr>
                </a:outerShdw>
              </a:effectLst>
              <a:cs typeface="Calibri"/>
            </a:endParaRPr>
          </a:p>
          <a:p>
            <a:pPr indent="-228600" defTabSz="914400">
              <a:lnSpc>
                <a:spcPct val="90000"/>
              </a:lnSpc>
              <a:spcAft>
                <a:spcPts val="600"/>
              </a:spcAft>
              <a:buFont typeface="Arial" panose="020B0604020202020204" pitchFamily="34" charset="0"/>
              <a:buChar char="•"/>
            </a:pPr>
            <a:endParaRPr lang="en-US" sz="1700" b="0" cap="none" spc="0">
              <a:ln w="0"/>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4469319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5FA7C47-B7C1-4D2E-AB49-ED23BA34B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6">
            <a:extLst>
              <a:ext uri="{FF2B5EF4-FFF2-40B4-BE49-F238E27FC236}">
                <a16:creationId xmlns:a16="http://schemas.microsoft.com/office/drawing/2014/main" id="{596EE156-ABF1-4329-A6BA-03B4254E08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521144" y="911116"/>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Rectangle 8">
            <a:extLst>
              <a:ext uri="{FF2B5EF4-FFF2-40B4-BE49-F238E27FC236}">
                <a16:creationId xmlns:a16="http://schemas.microsoft.com/office/drawing/2014/main" id="{19B9933F-AAB3-444A-8BB5-9CA194A8B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1370435"/>
            <a:ext cx="527226"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7">
            <a:extLst>
              <a:ext uri="{FF2B5EF4-FFF2-40B4-BE49-F238E27FC236}">
                <a16:creationId xmlns:a16="http://schemas.microsoft.com/office/drawing/2014/main" id="{7D20183A-0B1D-4A1F-89B1-ADBEDBC6E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00164" y="643467"/>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8">
            <a:extLst>
              <a:ext uri="{FF2B5EF4-FFF2-40B4-BE49-F238E27FC236}">
                <a16:creationId xmlns:a16="http://schemas.microsoft.com/office/drawing/2014/main" id="{131031D3-26CD-4214-A9A4-5857EFA15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9" y="644382"/>
            <a:ext cx="3856024"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8A8AE8AE-C43B-944A-A4AD-D66B1E416B8F}"/>
              </a:ext>
            </a:extLst>
          </p:cNvPr>
          <p:cNvSpPr>
            <a:spLocks noGrp="1"/>
          </p:cNvSpPr>
          <p:nvPr>
            <p:ph type="title"/>
          </p:nvPr>
        </p:nvSpPr>
        <p:spPr>
          <a:xfrm>
            <a:off x="994479" y="348646"/>
            <a:ext cx="3335340" cy="2121315"/>
          </a:xfrm>
        </p:spPr>
        <p:txBody>
          <a:bodyPr vert="horz" lIns="91440" tIns="45720" rIns="91440" bIns="45720" rtlCol="0" anchor="ctr">
            <a:normAutofit/>
          </a:bodyPr>
          <a:lstStyle/>
          <a:p>
            <a:r>
              <a:rPr lang="en-US" sz="3600" kern="1200">
                <a:solidFill>
                  <a:srgbClr val="FFFFFF"/>
                </a:solidFill>
                <a:latin typeface="+mj-lt"/>
                <a:ea typeface="+mj-ea"/>
                <a:cs typeface="+mj-cs"/>
              </a:rPr>
              <a:t>Cafeteria </a:t>
            </a:r>
          </a:p>
        </p:txBody>
      </p:sp>
      <p:sp>
        <p:nvSpPr>
          <p:cNvPr id="4" name="Text Placeholder 3">
            <a:extLst>
              <a:ext uri="{FF2B5EF4-FFF2-40B4-BE49-F238E27FC236}">
                <a16:creationId xmlns:a16="http://schemas.microsoft.com/office/drawing/2014/main" id="{3BDCF353-F9DE-BC4D-9DC7-84F1374BFACE}"/>
              </a:ext>
            </a:extLst>
          </p:cNvPr>
          <p:cNvSpPr>
            <a:spLocks noGrp="1"/>
          </p:cNvSpPr>
          <p:nvPr>
            <p:ph type="body" sz="half" idx="2"/>
          </p:nvPr>
        </p:nvSpPr>
        <p:spPr>
          <a:xfrm>
            <a:off x="1139635" y="1764284"/>
            <a:ext cx="3193825" cy="3887075"/>
          </a:xfrm>
        </p:spPr>
        <p:txBody>
          <a:bodyPr vert="horz" lIns="91440" tIns="45720" rIns="91440" bIns="45720" rtlCol="0" anchor="t">
            <a:noAutofit/>
          </a:bodyPr>
          <a:lstStyle/>
          <a:p>
            <a:pPr indent="-228600">
              <a:buFont typeface="Arial" panose="020B0604020202020204" pitchFamily="34" charset="0"/>
              <a:buChar char="•"/>
            </a:pPr>
            <a:r>
              <a:rPr lang="en-US" sz="2400" dirty="0">
                <a:solidFill>
                  <a:srgbClr val="FEFFFF"/>
                </a:solidFill>
              </a:rPr>
              <a:t>You may sit where ever you like. </a:t>
            </a:r>
            <a:endParaRPr lang="en-US" sz="2400" dirty="0">
              <a:solidFill>
                <a:srgbClr val="FEFFFF"/>
              </a:solidFill>
              <a:cs typeface="Calibri"/>
            </a:endParaRPr>
          </a:p>
          <a:p>
            <a:pPr indent="-228600">
              <a:buFont typeface="Arial" panose="020B0604020202020204" pitchFamily="34" charset="0"/>
              <a:buChar char="•"/>
            </a:pPr>
            <a:endParaRPr lang="en-US" sz="2400" dirty="0">
              <a:solidFill>
                <a:srgbClr val="FEFFFF"/>
              </a:solidFill>
              <a:cs typeface="Calibri"/>
            </a:endParaRPr>
          </a:p>
          <a:p>
            <a:pPr indent="-228600">
              <a:buFont typeface="Arial" panose="020B0604020202020204" pitchFamily="34" charset="0"/>
              <a:buChar char="•"/>
            </a:pPr>
            <a:r>
              <a:rPr lang="en-US" sz="2400" dirty="0">
                <a:solidFill>
                  <a:srgbClr val="FEFFFF"/>
                </a:solidFill>
              </a:rPr>
              <a:t>Can't save seats. </a:t>
            </a:r>
            <a:endParaRPr lang="en-US" sz="2400" dirty="0">
              <a:solidFill>
                <a:srgbClr val="FEFFFF"/>
              </a:solidFill>
              <a:cs typeface="Calibri"/>
            </a:endParaRPr>
          </a:p>
          <a:p>
            <a:pPr indent="-228600">
              <a:buFont typeface="Arial" panose="020B0604020202020204" pitchFamily="34" charset="0"/>
              <a:buChar char="•"/>
            </a:pPr>
            <a:endParaRPr lang="en-US" sz="2400" dirty="0">
              <a:solidFill>
                <a:srgbClr val="FEFFFF"/>
              </a:solidFill>
              <a:cs typeface="Calibri"/>
            </a:endParaRPr>
          </a:p>
          <a:p>
            <a:pPr indent="-228600">
              <a:buFont typeface="Arial" panose="020B0604020202020204" pitchFamily="34" charset="0"/>
              <a:buChar char="•"/>
            </a:pPr>
            <a:r>
              <a:rPr lang="en-US" sz="2400" dirty="0">
                <a:solidFill>
                  <a:srgbClr val="FEFFFF"/>
                </a:solidFill>
              </a:rPr>
              <a:t>Can't own a seat.</a:t>
            </a:r>
            <a:endParaRPr lang="en-US" sz="2400" dirty="0">
              <a:solidFill>
                <a:srgbClr val="FEFFFF"/>
              </a:solidFill>
              <a:cs typeface="Calibri"/>
            </a:endParaRPr>
          </a:p>
          <a:p>
            <a:pPr indent="-228600">
              <a:buFont typeface="Arial" panose="020B0604020202020204" pitchFamily="34" charset="0"/>
              <a:buChar char="•"/>
            </a:pPr>
            <a:endParaRPr lang="en-US" sz="2400" dirty="0">
              <a:solidFill>
                <a:srgbClr val="FEFFFF"/>
              </a:solidFill>
              <a:cs typeface="Calibri"/>
            </a:endParaRPr>
          </a:p>
          <a:p>
            <a:pPr indent="-228600">
              <a:buFont typeface="Arial" panose="020B0604020202020204" pitchFamily="34" charset="0"/>
              <a:buChar char="•"/>
            </a:pPr>
            <a:r>
              <a:rPr lang="en-US" sz="2400" dirty="0">
                <a:solidFill>
                  <a:srgbClr val="FEFFFF"/>
                </a:solidFill>
              </a:rPr>
              <a:t>Breakfast and lunch       are free! </a:t>
            </a:r>
            <a:endParaRPr lang="en-US" sz="2400" dirty="0">
              <a:solidFill>
                <a:srgbClr val="FEFFFF"/>
              </a:solidFill>
              <a:cs typeface="Calibri"/>
            </a:endParaRPr>
          </a:p>
          <a:p>
            <a:pPr indent="-228600">
              <a:buFont typeface="Arial" panose="020B0604020202020204" pitchFamily="34" charset="0"/>
              <a:buChar char="•"/>
            </a:pPr>
            <a:endParaRPr lang="en-US" sz="2400" dirty="0">
              <a:solidFill>
                <a:srgbClr val="FEFFFF"/>
              </a:solidFill>
              <a:cs typeface="Calibri"/>
            </a:endParaRPr>
          </a:p>
          <a:p>
            <a:pPr indent="-228600">
              <a:buFont typeface="Arial" panose="020B0604020202020204" pitchFamily="34" charset="0"/>
              <a:buChar char="•"/>
            </a:pPr>
            <a:r>
              <a:rPr lang="en-US" sz="2400" dirty="0">
                <a:solidFill>
                  <a:srgbClr val="FEFFFF"/>
                </a:solidFill>
              </a:rPr>
              <a:t>Same student lunch ID as last year....</a:t>
            </a:r>
            <a:r>
              <a:rPr lang="en-US" sz="1300" dirty="0">
                <a:solidFill>
                  <a:srgbClr val="FEFFFF"/>
                </a:solidFill>
              </a:rPr>
              <a:t> </a:t>
            </a:r>
            <a:endParaRPr lang="en-US" sz="1300" dirty="0">
              <a:solidFill>
                <a:srgbClr val="FEFFFF"/>
              </a:solidFill>
              <a:cs typeface="Calibri"/>
            </a:endParaRPr>
          </a:p>
          <a:p>
            <a:pPr indent="-228600">
              <a:buFont typeface="Arial" panose="020B0604020202020204" pitchFamily="34" charset="0"/>
              <a:buChar char="•"/>
            </a:pPr>
            <a:endParaRPr lang="en-US" sz="1300">
              <a:solidFill>
                <a:srgbClr val="FEFFFF"/>
              </a:solidFill>
            </a:endParaRPr>
          </a:p>
          <a:p>
            <a:pPr indent="-228600">
              <a:buFont typeface="Arial" panose="020B0604020202020204" pitchFamily="34" charset="0"/>
              <a:buChar char="•"/>
            </a:pPr>
            <a:endParaRPr lang="en-US" sz="1300">
              <a:solidFill>
                <a:srgbClr val="FEFFFF"/>
              </a:solidFill>
            </a:endParaRPr>
          </a:p>
        </p:txBody>
      </p:sp>
      <p:pic>
        <p:nvPicPr>
          <p:cNvPr id="6" name="Picture Placeholder 5">
            <a:extLst>
              <a:ext uri="{FF2B5EF4-FFF2-40B4-BE49-F238E27FC236}">
                <a16:creationId xmlns:a16="http://schemas.microsoft.com/office/drawing/2014/main" id="{D54DB09A-57BA-8445-B379-C9465BA4249A}"/>
              </a:ext>
            </a:extLst>
          </p:cNvPr>
          <p:cNvPicPr>
            <a:picLocks noGrp="1" noChangeAspect="1"/>
          </p:cNvPicPr>
          <p:nvPr>
            <p:ph type="pic" idx="1"/>
          </p:nvPr>
        </p:nvPicPr>
        <p:blipFill rotWithShape="1">
          <a:blip r:embed="rId2"/>
          <a:srcRect l="2508" r="2508"/>
          <a:stretch/>
        </p:blipFill>
        <p:spPr>
          <a:xfrm>
            <a:off x="4998268" y="687641"/>
            <a:ext cx="6539075" cy="5163297"/>
          </a:xfrm>
          <a:prstGeom prst="rect">
            <a:avLst/>
          </a:prstGeom>
        </p:spPr>
      </p:pic>
    </p:spTree>
    <p:extLst>
      <p:ext uri="{BB962C8B-B14F-4D97-AF65-F5344CB8AC3E}">
        <p14:creationId xmlns:p14="http://schemas.microsoft.com/office/powerpoint/2010/main" val="221429626"/>
      </p:ext>
    </p:extLst>
  </p:cSld>
  <p:clrMapOvr>
    <a:masterClrMapping/>
  </p:clrMapOvr>
  <p:transition spd="slow">
    <p:wheel spokes="1"/>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2">
            <a:extLst>
              <a:ext uri="{FF2B5EF4-FFF2-40B4-BE49-F238E27FC236}">
                <a16:creationId xmlns:a16="http://schemas.microsoft.com/office/drawing/2014/main" id="{B5FA7C47-B7C1-4D2E-AB49-ED23BA34B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6">
            <a:extLst>
              <a:ext uri="{FF2B5EF4-FFF2-40B4-BE49-F238E27FC236}">
                <a16:creationId xmlns:a16="http://schemas.microsoft.com/office/drawing/2014/main" id="{596EE156-ABF1-4329-A6BA-03B4254E08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521144" y="911116"/>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Rectangle 8">
            <a:extLst>
              <a:ext uri="{FF2B5EF4-FFF2-40B4-BE49-F238E27FC236}">
                <a16:creationId xmlns:a16="http://schemas.microsoft.com/office/drawing/2014/main" id="{19B9933F-AAB3-444A-8BB5-9CA194A8B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1370435"/>
            <a:ext cx="527226"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7">
            <a:extLst>
              <a:ext uri="{FF2B5EF4-FFF2-40B4-BE49-F238E27FC236}">
                <a16:creationId xmlns:a16="http://schemas.microsoft.com/office/drawing/2014/main" id="{7D20183A-0B1D-4A1F-89B1-ADBEDBC6E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00164" y="643467"/>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Rectangle 8">
            <a:extLst>
              <a:ext uri="{FF2B5EF4-FFF2-40B4-BE49-F238E27FC236}">
                <a16:creationId xmlns:a16="http://schemas.microsoft.com/office/drawing/2014/main" id="{131031D3-26CD-4214-A9A4-5857EFA15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9" y="644382"/>
            <a:ext cx="3856024"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9563969F-A1BC-B84A-8BC6-5FC8F85BAE4C}"/>
              </a:ext>
            </a:extLst>
          </p:cNvPr>
          <p:cNvSpPr>
            <a:spLocks noGrp="1"/>
          </p:cNvSpPr>
          <p:nvPr>
            <p:ph type="title"/>
          </p:nvPr>
        </p:nvSpPr>
        <p:spPr>
          <a:xfrm>
            <a:off x="1146879" y="998002"/>
            <a:ext cx="3182940" cy="1471959"/>
          </a:xfrm>
        </p:spPr>
        <p:txBody>
          <a:bodyPr vert="horz" lIns="91440" tIns="45720" rIns="91440" bIns="45720" rtlCol="0" anchor="ctr">
            <a:normAutofit/>
          </a:bodyPr>
          <a:lstStyle/>
          <a:p>
            <a:r>
              <a:rPr lang="en-US" sz="3600" kern="1200">
                <a:solidFill>
                  <a:srgbClr val="FFFFFF"/>
                </a:solidFill>
                <a:latin typeface="+mj-lt"/>
                <a:ea typeface="+mj-ea"/>
                <a:cs typeface="+mj-cs"/>
              </a:rPr>
              <a:t>Cafeteria </a:t>
            </a:r>
          </a:p>
        </p:txBody>
      </p:sp>
      <p:sp>
        <p:nvSpPr>
          <p:cNvPr id="6" name="Rectangle 5">
            <a:extLst>
              <a:ext uri="{FF2B5EF4-FFF2-40B4-BE49-F238E27FC236}">
                <a16:creationId xmlns:a16="http://schemas.microsoft.com/office/drawing/2014/main" id="{BF0735BB-2BCA-A444-BFF5-D50DDF60A036}"/>
              </a:ext>
            </a:extLst>
          </p:cNvPr>
          <p:cNvSpPr/>
          <p:nvPr/>
        </p:nvSpPr>
        <p:spPr>
          <a:xfrm>
            <a:off x="950613" y="2061789"/>
            <a:ext cx="3525334" cy="3470301"/>
          </a:xfrm>
          <a:prstGeom prst="rect">
            <a:avLst/>
          </a:prstGeom>
        </p:spPr>
        <p:txBody>
          <a:bodyPr vert="horz" lIns="91440" tIns="45720" rIns="91440" bIns="45720" rtlCol="0" anchor="t">
            <a:noAutofit/>
          </a:bodyPr>
          <a:lstStyle/>
          <a:p>
            <a:pPr marL="457200" defTabSz="914400">
              <a:lnSpc>
                <a:spcPct val="90000"/>
              </a:lnSpc>
              <a:spcAft>
                <a:spcPts val="600"/>
              </a:spcAft>
            </a:pPr>
            <a:r>
              <a:rPr lang="en-US" sz="1600" dirty="0">
                <a:ln w="0"/>
                <a:solidFill>
                  <a:srgbClr val="FEFFFF"/>
                </a:solidFill>
                <a:effectLst>
                  <a:outerShdw blurRad="38100" dist="19050" dir="2700000" algn="tl" rotWithShape="0">
                    <a:schemeClr val="dk1">
                      <a:alpha val="40000"/>
                    </a:schemeClr>
                  </a:outerShdw>
                </a:effectLst>
              </a:rPr>
              <a:t>6</a:t>
            </a:r>
            <a:r>
              <a:rPr lang="en-US" sz="1600" baseline="30000" dirty="0">
                <a:ln w="0"/>
                <a:solidFill>
                  <a:srgbClr val="FEFFFF"/>
                </a:solidFill>
                <a:effectLst>
                  <a:outerShdw blurRad="38100" dist="19050" dir="2700000" algn="tl" rotWithShape="0">
                    <a:schemeClr val="dk1">
                      <a:alpha val="40000"/>
                    </a:schemeClr>
                  </a:outerShdw>
                </a:effectLst>
              </a:rPr>
              <a:t>th</a:t>
            </a:r>
            <a:r>
              <a:rPr lang="en-US" sz="1600" dirty="0">
                <a:ln w="0"/>
                <a:solidFill>
                  <a:srgbClr val="FEFFFF"/>
                </a:solidFill>
                <a:effectLst>
                  <a:outerShdw blurRad="38100" dist="19050" dir="2700000" algn="tl" rotWithShape="0">
                    <a:schemeClr val="dk1">
                      <a:alpha val="40000"/>
                    </a:schemeClr>
                  </a:outerShdw>
                </a:effectLst>
              </a:rPr>
              <a:t> graders eat together</a:t>
            </a:r>
            <a:endParaRPr lang="en-US" sz="1600">
              <a:ln w="0"/>
              <a:solidFill>
                <a:srgbClr val="FEFFFF"/>
              </a:solidFill>
              <a:effectLst>
                <a:outerShdw blurRad="38100" dist="19050" dir="2700000" algn="tl" rotWithShape="0">
                  <a:prstClr val="black">
                    <a:alpha val="40000"/>
                  </a:prstClr>
                </a:outerShdw>
              </a:effectLst>
              <a:cs typeface="Calibri"/>
            </a:endParaRPr>
          </a:p>
          <a:p>
            <a:pPr marL="742950" indent="-285750" defTabSz="914400">
              <a:lnSpc>
                <a:spcPct val="90000"/>
              </a:lnSpc>
              <a:spcAft>
                <a:spcPts val="600"/>
              </a:spcAft>
              <a:buFont typeface="Arial"/>
              <a:buChar char="•"/>
            </a:pPr>
            <a:r>
              <a:rPr lang="en-US" sz="1600" dirty="0">
                <a:ln w="0"/>
                <a:solidFill>
                  <a:srgbClr val="FEFFFF"/>
                </a:solidFill>
                <a:effectLst>
                  <a:outerShdw blurRad="38100" dist="19050" dir="2700000" algn="tl" rotWithShape="0">
                    <a:schemeClr val="dk1">
                      <a:alpha val="40000"/>
                    </a:schemeClr>
                  </a:outerShdw>
                </a:effectLst>
              </a:rPr>
              <a:t>No assigned seating </a:t>
            </a:r>
            <a:endParaRPr lang="en-US" sz="1600">
              <a:ln w="0"/>
              <a:solidFill>
                <a:srgbClr val="FEFFFF"/>
              </a:solidFill>
              <a:effectLst>
                <a:outerShdw blurRad="38100" dist="19050" dir="2700000" algn="tl" rotWithShape="0">
                  <a:prstClr val="black">
                    <a:alpha val="40000"/>
                  </a:prstClr>
                </a:outerShdw>
              </a:effectLst>
              <a:cs typeface="Calibri"/>
            </a:endParaRPr>
          </a:p>
          <a:p>
            <a:pPr marL="742950" indent="-285750" defTabSz="914400">
              <a:lnSpc>
                <a:spcPct val="90000"/>
              </a:lnSpc>
              <a:spcAft>
                <a:spcPts val="600"/>
              </a:spcAft>
              <a:buFont typeface="Arial"/>
              <a:buChar char="•"/>
            </a:pPr>
            <a:r>
              <a:rPr lang="en-US" sz="1600" dirty="0">
                <a:ln w="0"/>
                <a:solidFill>
                  <a:srgbClr val="FEFFFF"/>
                </a:solidFill>
                <a:effectLst>
                  <a:outerShdw blurRad="38100" dist="19050" dir="2700000" algn="tl" rotWithShape="0">
                    <a:schemeClr val="dk1">
                      <a:alpha val="40000"/>
                    </a:schemeClr>
                  </a:outerShdw>
                </a:effectLst>
              </a:rPr>
              <a:t>Lunch # is your student ID</a:t>
            </a:r>
            <a:endParaRPr lang="en-US" sz="1600">
              <a:ln w="0"/>
              <a:solidFill>
                <a:srgbClr val="FEFFFF"/>
              </a:solidFill>
              <a:effectLst>
                <a:outerShdw blurRad="38100" dist="19050" dir="2700000" algn="tl" rotWithShape="0">
                  <a:prstClr val="black">
                    <a:alpha val="40000"/>
                  </a:prstClr>
                </a:outerShdw>
              </a:effectLst>
              <a:cs typeface="Calibri"/>
            </a:endParaRPr>
          </a:p>
          <a:p>
            <a:pPr marL="742950" indent="-285750" defTabSz="914400">
              <a:lnSpc>
                <a:spcPct val="90000"/>
              </a:lnSpc>
              <a:spcAft>
                <a:spcPts val="600"/>
              </a:spcAft>
              <a:buFont typeface="Arial"/>
              <a:buChar char="•"/>
            </a:pPr>
            <a:r>
              <a:rPr lang="en-US" sz="1600" dirty="0">
                <a:ln w="0"/>
                <a:solidFill>
                  <a:srgbClr val="FEFFFF"/>
                </a:solidFill>
                <a:effectLst>
                  <a:outerShdw blurRad="38100" dist="19050" dir="2700000" algn="tl" rotWithShape="0">
                    <a:schemeClr val="dk1">
                      <a:alpha val="40000"/>
                    </a:schemeClr>
                  </a:outerShdw>
                </a:effectLst>
              </a:rPr>
              <a:t>Hot Lunch = 3 choices</a:t>
            </a:r>
            <a:endParaRPr lang="en-US" sz="1600">
              <a:ln w="0"/>
              <a:solidFill>
                <a:srgbClr val="FEFFFF"/>
              </a:solidFill>
              <a:effectLst>
                <a:outerShdw blurRad="38100" dist="19050" dir="2700000" algn="tl" rotWithShape="0">
                  <a:prstClr val="black">
                    <a:alpha val="40000"/>
                  </a:prstClr>
                </a:outerShdw>
              </a:effectLst>
              <a:cs typeface="Calibri"/>
            </a:endParaRPr>
          </a:p>
          <a:p>
            <a:pPr marL="742950" indent="-285750" defTabSz="914400">
              <a:lnSpc>
                <a:spcPct val="90000"/>
              </a:lnSpc>
              <a:spcAft>
                <a:spcPts val="600"/>
              </a:spcAft>
              <a:buFont typeface="Arial"/>
              <a:buChar char="•"/>
            </a:pPr>
            <a:r>
              <a:rPr lang="en-US" sz="1600" dirty="0">
                <a:ln w="0"/>
                <a:solidFill>
                  <a:srgbClr val="FEFFFF"/>
                </a:solidFill>
                <a:effectLst>
                  <a:outerShdw blurRad="38100" dist="19050" dir="2700000" algn="tl" rotWithShape="0">
                    <a:schemeClr val="dk1">
                      <a:alpha val="40000"/>
                    </a:schemeClr>
                  </a:outerShdw>
                </a:effectLst>
              </a:rPr>
              <a:t>Cold Lunch = 2 choices </a:t>
            </a:r>
            <a:endParaRPr lang="en-US" sz="1600">
              <a:ln w="0"/>
              <a:solidFill>
                <a:srgbClr val="FEFFFF"/>
              </a:solidFill>
              <a:effectLst>
                <a:outerShdw blurRad="38100" dist="19050" dir="2700000" algn="tl" rotWithShape="0">
                  <a:prstClr val="black">
                    <a:alpha val="40000"/>
                  </a:prstClr>
                </a:outerShdw>
              </a:effectLst>
              <a:cs typeface="Calibri"/>
            </a:endParaRPr>
          </a:p>
          <a:p>
            <a:pPr marL="285750" indent="-285750" defTabSz="914400">
              <a:lnSpc>
                <a:spcPct val="90000"/>
              </a:lnSpc>
              <a:spcAft>
                <a:spcPts val="600"/>
              </a:spcAft>
              <a:buFont typeface="Arial"/>
              <a:buChar char="•"/>
            </a:pPr>
            <a:r>
              <a:rPr lang="en-US" sz="1600" b="1" cap="none" spc="0" dirty="0">
                <a:ln w="13462">
                  <a:solidFill>
                    <a:schemeClr val="bg1"/>
                  </a:solidFill>
                  <a:prstDash val="solid"/>
                </a:ln>
                <a:solidFill>
                  <a:srgbClr val="FEFFFF"/>
                </a:solidFill>
                <a:effectLst>
                  <a:outerShdw dist="38100" dir="2700000" algn="bl" rotWithShape="0">
                    <a:schemeClr val="accent5"/>
                  </a:outerShdw>
                </a:effectLst>
              </a:rPr>
              <a:t> </a:t>
            </a:r>
            <a:r>
              <a:rPr lang="en-US" sz="1600" err="1">
                <a:ln w="0"/>
                <a:solidFill>
                  <a:srgbClr val="FEFFFF"/>
                </a:solidFill>
                <a:effectLst>
                  <a:outerShdw blurRad="38100" dist="19050" dir="2700000" algn="tl" rotWithShape="0">
                    <a:schemeClr val="dk1">
                      <a:alpha val="40000"/>
                    </a:schemeClr>
                  </a:outerShdw>
                </a:effectLst>
              </a:rPr>
              <a:t>AlaCarte</a:t>
            </a:r>
            <a:r>
              <a:rPr lang="en-US" sz="1600" dirty="0">
                <a:ln w="0"/>
                <a:solidFill>
                  <a:srgbClr val="FEFFFF"/>
                </a:solidFill>
                <a:effectLst>
                  <a:outerShdw blurRad="38100" dist="19050" dir="2700000" algn="tl" rotWithShape="0">
                    <a:schemeClr val="dk1">
                      <a:alpha val="40000"/>
                    </a:schemeClr>
                  </a:outerShdw>
                </a:effectLst>
              </a:rPr>
              <a:t> Items: chips, Rice Krispie</a:t>
            </a:r>
            <a:endParaRPr lang="en-US" sz="1600">
              <a:ln w="0"/>
              <a:solidFill>
                <a:srgbClr val="FEFFFF"/>
              </a:solidFill>
              <a:effectLst>
                <a:outerShdw blurRad="38100" dist="19050" dir="2700000" algn="tl" rotWithShape="0">
                  <a:prstClr val="black">
                    <a:alpha val="40000"/>
                  </a:prstClr>
                </a:outerShdw>
              </a:effectLst>
              <a:cs typeface="Calibri"/>
            </a:endParaRPr>
          </a:p>
          <a:p>
            <a:pPr defTabSz="914400">
              <a:lnSpc>
                <a:spcPct val="90000"/>
              </a:lnSpc>
              <a:spcAft>
                <a:spcPts val="600"/>
              </a:spcAft>
            </a:pPr>
            <a:r>
              <a:rPr lang="en-US" sz="1600" dirty="0">
                <a:ln w="0"/>
                <a:solidFill>
                  <a:srgbClr val="FEFFFF"/>
                </a:solidFill>
                <a:effectLst>
                  <a:outerShdw blurRad="38100" dist="19050" dir="2700000" algn="tl" rotWithShape="0">
                    <a:schemeClr val="dk1">
                      <a:alpha val="40000"/>
                    </a:schemeClr>
                  </a:outerShdw>
                </a:effectLst>
              </a:rPr>
              <a:t>treats, drinks, beef jerky, gold fish, elf </a:t>
            </a:r>
            <a:r>
              <a:rPr lang="en-US" sz="1600" dirty="0" err="1">
                <a:ln w="0"/>
                <a:solidFill>
                  <a:srgbClr val="FEFFFF"/>
                </a:solidFill>
                <a:effectLst>
                  <a:outerShdw blurRad="38100" dist="19050" dir="2700000" algn="tl" rotWithShape="0">
                    <a:schemeClr val="dk1">
                      <a:alpha val="40000"/>
                    </a:schemeClr>
                  </a:outerShdw>
                </a:effectLst>
              </a:rPr>
              <a:t>grahms</a:t>
            </a:r>
            <a:r>
              <a:rPr lang="en-US" sz="1600" dirty="0">
                <a:ln w="0"/>
                <a:solidFill>
                  <a:srgbClr val="FEFFFF"/>
                </a:solidFill>
                <a:effectLst>
                  <a:outerShdw blurRad="38100" dist="19050" dir="2700000" algn="tl" rotWithShape="0">
                    <a:schemeClr val="dk1">
                      <a:alpha val="40000"/>
                    </a:schemeClr>
                  </a:outerShdw>
                </a:effectLst>
              </a:rPr>
              <a:t>, cereal bars...</a:t>
            </a:r>
            <a:r>
              <a:rPr lang="en-US" sz="1600" dirty="0" err="1">
                <a:ln w="0"/>
                <a:solidFill>
                  <a:srgbClr val="FEFFFF"/>
                </a:solidFill>
                <a:effectLst>
                  <a:outerShdw blurRad="38100" dist="19050" dir="2700000" algn="tl" rotWithShape="0">
                    <a:schemeClr val="dk1">
                      <a:alpha val="40000"/>
                    </a:schemeClr>
                  </a:outerShdw>
                </a:effectLst>
              </a:rPr>
              <a:t>etc</a:t>
            </a:r>
            <a:r>
              <a:rPr lang="en-US" sz="1600" dirty="0">
                <a:ln w="0"/>
                <a:solidFill>
                  <a:srgbClr val="FEFFFF"/>
                </a:solidFill>
                <a:effectLst>
                  <a:outerShdw blurRad="38100" dist="19050" dir="2700000" algn="tl" rotWithShape="0">
                    <a:schemeClr val="dk1">
                      <a:alpha val="40000"/>
                    </a:schemeClr>
                  </a:outerShdw>
                </a:effectLst>
              </a:rPr>
              <a:t>….</a:t>
            </a:r>
            <a:endParaRPr lang="en-US" sz="1600" dirty="0">
              <a:ln w="0"/>
              <a:solidFill>
                <a:srgbClr val="FEFFFF"/>
              </a:solidFill>
              <a:effectLst>
                <a:outerShdw blurRad="38100" dist="19050" dir="2700000" algn="tl" rotWithShape="0">
                  <a:prstClr val="black">
                    <a:alpha val="40000"/>
                  </a:prstClr>
                </a:outerShdw>
              </a:effectLst>
              <a:cs typeface="Calibri"/>
            </a:endParaRPr>
          </a:p>
          <a:p>
            <a:pPr marL="285750" indent="-285750" defTabSz="914400">
              <a:lnSpc>
                <a:spcPct val="90000"/>
              </a:lnSpc>
              <a:spcAft>
                <a:spcPts val="600"/>
              </a:spcAft>
              <a:buFont typeface="Arial"/>
              <a:buChar char="•"/>
            </a:pPr>
            <a:r>
              <a:rPr lang="en-US" sz="1600" dirty="0">
                <a:ln w="0"/>
                <a:solidFill>
                  <a:srgbClr val="FEFFFF"/>
                </a:solidFill>
                <a:effectLst>
                  <a:outerShdw blurRad="38100" dist="19050" dir="2700000" algn="tl" rotWithShape="0">
                    <a:schemeClr val="dk1">
                      <a:alpha val="40000"/>
                    </a:schemeClr>
                  </a:outerShdw>
                </a:effectLst>
              </a:rPr>
              <a:t>No Cell Phone: music and games</a:t>
            </a:r>
            <a:endParaRPr lang="en-US" sz="1600" dirty="0">
              <a:ln w="0"/>
              <a:solidFill>
                <a:srgbClr val="FEFFFF"/>
              </a:solidFill>
              <a:effectLst>
                <a:outerShdw blurRad="38100" dist="19050" dir="2700000" algn="tl" rotWithShape="0">
                  <a:prstClr val="black">
                    <a:alpha val="40000"/>
                  </a:prstClr>
                </a:outerShdw>
              </a:effectLst>
              <a:cs typeface="Calibri"/>
            </a:endParaRPr>
          </a:p>
          <a:p>
            <a:pPr marL="285750" indent="-285750" defTabSz="914400">
              <a:lnSpc>
                <a:spcPct val="90000"/>
              </a:lnSpc>
              <a:spcAft>
                <a:spcPts val="600"/>
              </a:spcAft>
              <a:buFont typeface="Arial"/>
              <a:buChar char="•"/>
            </a:pPr>
            <a:r>
              <a:rPr lang="en-US" sz="1600" dirty="0">
                <a:ln w="0"/>
                <a:solidFill>
                  <a:srgbClr val="FEFFFF"/>
                </a:solidFill>
                <a:effectLst>
                  <a:outerShdw blurRad="38100" dist="19050" dir="2700000" algn="tl" rotWithShape="0">
                    <a:schemeClr val="dk1">
                      <a:alpha val="40000"/>
                    </a:schemeClr>
                  </a:outerShdw>
                </a:effectLst>
              </a:rPr>
              <a:t>no social media or pic taking! </a:t>
            </a:r>
            <a:endParaRPr lang="en-US" sz="1600" dirty="0">
              <a:ln w="0"/>
              <a:solidFill>
                <a:srgbClr val="FEFFFF"/>
              </a:solidFill>
              <a:effectLst>
                <a:outerShdw blurRad="38100" dist="19050" dir="2700000" algn="tl" rotWithShape="0">
                  <a:prstClr val="black">
                    <a:alpha val="40000"/>
                  </a:prstClr>
                </a:outerShdw>
              </a:effectLst>
              <a:cs typeface="Calibri"/>
            </a:endParaRPr>
          </a:p>
        </p:txBody>
      </p:sp>
      <p:pic>
        <p:nvPicPr>
          <p:cNvPr id="28" name="Graphic 9" descr="Table Setting">
            <a:extLst>
              <a:ext uri="{FF2B5EF4-FFF2-40B4-BE49-F238E27FC236}">
                <a16:creationId xmlns:a16="http://schemas.microsoft.com/office/drawing/2014/main" id="{3E4A44BB-10EF-18AB-B13B-39B72253EA4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41982" y="643467"/>
            <a:ext cx="5251646" cy="5251646"/>
          </a:xfrm>
          <a:prstGeom prst="rect">
            <a:avLst/>
          </a:prstGeom>
        </p:spPr>
      </p:pic>
    </p:spTree>
    <p:extLst>
      <p:ext uri="{BB962C8B-B14F-4D97-AF65-F5344CB8AC3E}">
        <p14:creationId xmlns:p14="http://schemas.microsoft.com/office/powerpoint/2010/main" val="370781381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AE9213-F012-8156-B6B7-7419A7AB483F}"/>
              </a:ext>
            </a:extLst>
          </p:cNvPr>
          <p:cNvSpPr txBox="1"/>
          <p:nvPr/>
        </p:nvSpPr>
        <p:spPr>
          <a:xfrm>
            <a:off x="152399" y="431443"/>
            <a:ext cx="11744085" cy="71711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solidFill>
                  <a:srgbClr val="FF0000"/>
                </a:solidFill>
                <a:latin typeface="ModernLove"/>
              </a:rPr>
              <a:t>Will we have a homework? </a:t>
            </a:r>
          </a:p>
          <a:p>
            <a:endParaRPr lang="en-US" sz="3200" dirty="0">
              <a:solidFill>
                <a:srgbClr val="FF0000"/>
              </a:solidFill>
              <a:latin typeface="ModernLove"/>
            </a:endParaRPr>
          </a:p>
          <a:p>
            <a:r>
              <a:rPr lang="en-US" sz="2000" dirty="0">
                <a:solidFill>
                  <a:srgbClr val="26233F"/>
                </a:solidFill>
                <a:latin typeface="ArialRoundedMTBold"/>
              </a:rPr>
              <a:t>That depends, you will be busy in class so being organized and managing your time will be very important. The more you accomplish is class, the less homework there is. Be sure to establish a positive class time routine early on. You will want to: </a:t>
            </a:r>
          </a:p>
          <a:p>
            <a:endParaRPr lang="en-US" sz="2400" dirty="0">
              <a:solidFill>
                <a:srgbClr val="26233F"/>
              </a:solidFill>
              <a:latin typeface="ArialRoundedMTBold"/>
            </a:endParaRPr>
          </a:p>
          <a:p>
            <a:pPr>
              <a:buChar char="•"/>
            </a:pPr>
            <a:r>
              <a:rPr lang="en-US" sz="2400" dirty="0">
                <a:solidFill>
                  <a:srgbClr val="A0B5A8"/>
                </a:solidFill>
                <a:latin typeface="ArialMT"/>
              </a:rPr>
              <a:t>􏰀  </a:t>
            </a:r>
            <a:r>
              <a:rPr lang="en-US" sz="2400" dirty="0">
                <a:solidFill>
                  <a:srgbClr val="3F3AAD"/>
                </a:solidFill>
                <a:latin typeface="ArialRoundedMTBold"/>
              </a:rPr>
              <a:t>Be on time </a:t>
            </a:r>
            <a:r>
              <a:rPr lang="en-US" sz="2400" dirty="0">
                <a:solidFill>
                  <a:srgbClr val="26233F"/>
                </a:solidFill>
                <a:latin typeface="ArialRoundedMTBold"/>
              </a:rPr>
              <a:t>to class so you don't</a:t>
            </a:r>
            <a:r>
              <a:rPr lang="en-US" sz="2400">
                <a:solidFill>
                  <a:srgbClr val="26233F"/>
                </a:solidFill>
                <a:latin typeface="ArialRoundedMTBold"/>
              </a:rPr>
              <a:t> miss important instructions at the         beginning. </a:t>
            </a:r>
          </a:p>
          <a:p>
            <a:pPr>
              <a:buChar char="•"/>
            </a:pPr>
            <a:endParaRPr lang="en-US" sz="2400" dirty="0">
              <a:solidFill>
                <a:srgbClr val="26233F"/>
              </a:solidFill>
              <a:latin typeface="ArialRoundedMTBold"/>
            </a:endParaRPr>
          </a:p>
          <a:p>
            <a:pPr>
              <a:buChar char="•"/>
            </a:pPr>
            <a:r>
              <a:rPr lang="en-US" sz="2400" dirty="0">
                <a:solidFill>
                  <a:srgbClr val="A0B5A8"/>
                </a:solidFill>
                <a:latin typeface="ArialMT"/>
              </a:rPr>
              <a:t>􏰀  </a:t>
            </a:r>
            <a:r>
              <a:rPr lang="en-US" sz="2400" dirty="0">
                <a:solidFill>
                  <a:srgbClr val="26233F"/>
                </a:solidFill>
                <a:latin typeface="ArialRoundedMTBold"/>
              </a:rPr>
              <a:t>Always </a:t>
            </a:r>
            <a:r>
              <a:rPr lang="en-US" sz="2400" dirty="0">
                <a:solidFill>
                  <a:srgbClr val="3F3AAD"/>
                </a:solidFill>
                <a:latin typeface="ArialRoundedMTBold"/>
              </a:rPr>
              <a:t>come to class prepared </a:t>
            </a:r>
            <a:r>
              <a:rPr lang="en-US" sz="2400" dirty="0">
                <a:solidFill>
                  <a:srgbClr val="26233F"/>
                </a:solidFill>
                <a:latin typeface="ArialRoundedMTBold"/>
              </a:rPr>
              <a:t>with paper and something to write with. </a:t>
            </a:r>
          </a:p>
          <a:p>
            <a:pPr>
              <a:buChar char="•"/>
            </a:pPr>
            <a:endParaRPr lang="en-US" sz="2400" dirty="0">
              <a:solidFill>
                <a:srgbClr val="26233F"/>
              </a:solidFill>
              <a:latin typeface="ArialRoundedMTBold"/>
            </a:endParaRPr>
          </a:p>
          <a:p>
            <a:pPr>
              <a:buChar char="•"/>
            </a:pPr>
            <a:r>
              <a:rPr lang="en-US" sz="2400" dirty="0">
                <a:solidFill>
                  <a:srgbClr val="A0B5A8"/>
                </a:solidFill>
                <a:latin typeface="ArialMT"/>
              </a:rPr>
              <a:t>􏰀  </a:t>
            </a:r>
            <a:r>
              <a:rPr lang="en-US" sz="2400" dirty="0">
                <a:solidFill>
                  <a:srgbClr val="3F3AAD"/>
                </a:solidFill>
                <a:latin typeface="ArialRoundedMTBold"/>
              </a:rPr>
              <a:t>Ask questions </a:t>
            </a:r>
            <a:r>
              <a:rPr lang="en-US" sz="2400" dirty="0">
                <a:solidFill>
                  <a:srgbClr val="26233F"/>
                </a:solidFill>
                <a:latin typeface="ArialRoundedMTBold"/>
              </a:rPr>
              <a:t>if you don't understand something or need clarification. You can raise your hand or TEAMS message your teacher. You can also send your teacher an email. </a:t>
            </a:r>
          </a:p>
          <a:p>
            <a:pPr>
              <a:buChar char="•"/>
            </a:pPr>
            <a:endParaRPr lang="en-US" sz="2400" dirty="0">
              <a:solidFill>
                <a:srgbClr val="26233F"/>
              </a:solidFill>
              <a:latin typeface="ArialRoundedMTBold"/>
            </a:endParaRPr>
          </a:p>
          <a:p>
            <a:pPr>
              <a:buChar char="•"/>
            </a:pPr>
            <a:r>
              <a:rPr lang="en-US" sz="2400" dirty="0">
                <a:solidFill>
                  <a:srgbClr val="A0B5A8"/>
                </a:solidFill>
                <a:latin typeface="ArialMT"/>
              </a:rPr>
              <a:t>􏰀  </a:t>
            </a:r>
            <a:r>
              <a:rPr lang="en-US" sz="2400" dirty="0">
                <a:solidFill>
                  <a:srgbClr val="3F3AAD"/>
                </a:solidFill>
                <a:latin typeface="ArialRoundedMTBold"/>
              </a:rPr>
              <a:t>Focus </a:t>
            </a:r>
            <a:r>
              <a:rPr lang="en-US" sz="2400" dirty="0">
                <a:solidFill>
                  <a:srgbClr val="26233F"/>
                </a:solidFill>
                <a:latin typeface="ArialRoundedMTBold"/>
              </a:rPr>
              <a:t>on your classroom task first, prioritize. </a:t>
            </a:r>
            <a:r>
              <a:rPr lang="en-US" sz="2400" dirty="0">
                <a:solidFill>
                  <a:srgbClr val="3F3AAD"/>
                </a:solidFill>
                <a:latin typeface="ArialRoundedMTBold"/>
              </a:rPr>
              <a:t>#YouGotThis! </a:t>
            </a:r>
          </a:p>
          <a:p>
            <a:endParaRPr lang="en-US"/>
          </a:p>
          <a:p>
            <a:endParaRPr lang="en-US"/>
          </a:p>
          <a:p>
            <a:endParaRPr lang="en-US"/>
          </a:p>
          <a:p>
            <a:endParaRPr lang="en-US"/>
          </a:p>
        </p:txBody>
      </p:sp>
    </p:spTree>
    <p:extLst>
      <p:ext uri="{BB962C8B-B14F-4D97-AF65-F5344CB8AC3E}">
        <p14:creationId xmlns:p14="http://schemas.microsoft.com/office/powerpoint/2010/main" val="4309867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Rectangle 2">
            <a:extLst>
              <a:ext uri="{FF2B5EF4-FFF2-40B4-BE49-F238E27FC236}">
                <a16:creationId xmlns:a16="http://schemas.microsoft.com/office/drawing/2014/main" id="{EF17AACF-B11D-D949-A356-293EE9CDD9FE}"/>
              </a:ext>
            </a:extLst>
          </p:cNvPr>
          <p:cNvSpPr/>
          <p:nvPr/>
        </p:nvSpPr>
        <p:spPr>
          <a:xfrm>
            <a:off x="958506" y="800392"/>
            <a:ext cx="10264697" cy="1212102"/>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400" b="1" kern="1200" cap="none" spc="0">
                <a:ln w="13462">
                  <a:solidFill>
                    <a:schemeClr val="bg1"/>
                  </a:solidFill>
                  <a:prstDash val="solid"/>
                </a:ln>
                <a:solidFill>
                  <a:srgbClr val="FFFFFF"/>
                </a:solidFill>
                <a:effectLst>
                  <a:outerShdw dist="38100" dir="2700000" algn="bl" rotWithShape="0">
                    <a:schemeClr val="accent5"/>
                  </a:outerShdw>
                </a:effectLst>
                <a:latin typeface="+mj-lt"/>
                <a:ea typeface="+mj-ea"/>
                <a:cs typeface="+mj-cs"/>
              </a:rPr>
              <a:t>Cell Phone </a:t>
            </a:r>
          </a:p>
          <a:p>
            <a:pPr defTabSz="914400">
              <a:lnSpc>
                <a:spcPct val="90000"/>
              </a:lnSpc>
              <a:spcBef>
                <a:spcPct val="0"/>
              </a:spcBef>
              <a:spcAft>
                <a:spcPts val="600"/>
              </a:spcAft>
            </a:pPr>
            <a:r>
              <a:rPr lang="en-US" sz="3400" b="1" kern="1200" cap="none" spc="0">
                <a:ln w="13462">
                  <a:solidFill>
                    <a:schemeClr val="bg1"/>
                  </a:solidFill>
                  <a:prstDash val="solid"/>
                </a:ln>
                <a:solidFill>
                  <a:srgbClr val="FFFFFF"/>
                </a:solidFill>
                <a:effectLst>
                  <a:outerShdw dist="38100" dir="2700000" algn="bl" rotWithShape="0">
                    <a:schemeClr val="accent5"/>
                  </a:outerShdw>
                </a:effectLst>
                <a:latin typeface="+mj-lt"/>
                <a:ea typeface="+mj-ea"/>
                <a:cs typeface="+mj-cs"/>
              </a:rPr>
              <a:t>Policy </a:t>
            </a:r>
          </a:p>
          <a:p>
            <a:pPr defTabSz="914400">
              <a:lnSpc>
                <a:spcPct val="90000"/>
              </a:lnSpc>
              <a:spcBef>
                <a:spcPct val="0"/>
              </a:spcBef>
              <a:spcAft>
                <a:spcPts val="600"/>
              </a:spcAft>
            </a:pPr>
            <a:endParaRPr lang="en-US" sz="3400" b="1" kern="1200" cap="none" spc="0">
              <a:ln w="13462">
                <a:solidFill>
                  <a:schemeClr val="bg1"/>
                </a:solidFill>
                <a:prstDash val="solid"/>
              </a:ln>
              <a:solidFill>
                <a:srgbClr val="FFFFFF"/>
              </a:solidFill>
              <a:effectLst>
                <a:outerShdw dist="38100" dir="2700000" algn="bl" rotWithShape="0">
                  <a:schemeClr val="accent5"/>
                </a:outerShdw>
              </a:effectLst>
              <a:latin typeface="+mj-lt"/>
              <a:ea typeface="+mj-ea"/>
              <a:cs typeface="+mj-cs"/>
            </a:endParaRPr>
          </a:p>
        </p:txBody>
      </p:sp>
      <p:sp>
        <p:nvSpPr>
          <p:cNvPr id="4" name="Rectangle 3">
            <a:extLst>
              <a:ext uri="{FF2B5EF4-FFF2-40B4-BE49-F238E27FC236}">
                <a16:creationId xmlns:a16="http://schemas.microsoft.com/office/drawing/2014/main" id="{4FCADC8F-4D5C-3F46-93D4-192AF49482BD}"/>
              </a:ext>
            </a:extLst>
          </p:cNvPr>
          <p:cNvSpPr/>
          <p:nvPr/>
        </p:nvSpPr>
        <p:spPr>
          <a:xfrm>
            <a:off x="1367624" y="2490436"/>
            <a:ext cx="9708995" cy="3567173"/>
          </a:xfrm>
          <a:prstGeom prst="rect">
            <a:avLst/>
          </a:prstGeom>
        </p:spPr>
        <p:txBody>
          <a:bodyPr vert="horz" lIns="91440" tIns="45720" rIns="91440" bIns="45720" rtlCol="0" anchor="ctr">
            <a:normAutofit/>
          </a:bodyPr>
          <a:lstStyle/>
          <a:p>
            <a:pPr indent="-228600" defTabSz="914400">
              <a:lnSpc>
                <a:spcPct val="90000"/>
              </a:lnSpc>
              <a:spcAft>
                <a:spcPts val="600"/>
              </a:spcAft>
              <a:buFont typeface="Arial" panose="020B0604020202020204" pitchFamily="34" charset="0"/>
              <a:buChar char="•"/>
            </a:pPr>
            <a:endParaRPr lang="en-US" sz="2400" b="0" cap="none" spc="0">
              <a:ln w="0"/>
              <a:effectLst>
                <a:outerShdw blurRad="38100" dist="19050" dir="2700000" algn="tl" rotWithShape="0">
                  <a:prstClr val="black">
                    <a:alpha val="40000"/>
                  </a:prstClr>
                </a:outerShdw>
              </a:effectLst>
            </a:endParaRPr>
          </a:p>
          <a:p>
            <a:pPr marL="571500" indent="-228600" defTabSz="914400">
              <a:lnSpc>
                <a:spcPct val="90000"/>
              </a:lnSpc>
              <a:spcAft>
                <a:spcPts val="600"/>
              </a:spcAft>
              <a:buFont typeface="Arial" panose="020B0604020202020204" pitchFamily="34" charset="0"/>
              <a:buChar char="•"/>
            </a:pPr>
            <a:r>
              <a:rPr lang="en-US" sz="2400" dirty="0">
                <a:ln w="0"/>
                <a:effectLst>
                  <a:outerShdw blurRad="38100" dist="19050" dir="2700000" algn="tl" rotWithShape="0">
                    <a:schemeClr val="dk1">
                      <a:alpha val="40000"/>
                    </a:schemeClr>
                  </a:outerShdw>
                </a:effectLst>
              </a:rPr>
              <a:t>Must have teacher permission to use during class. </a:t>
            </a:r>
            <a:endParaRPr lang="en-US" sz="2400" dirty="0">
              <a:ln w="0"/>
              <a:effectLst>
                <a:outerShdw blurRad="38100" dist="19050" dir="2700000" algn="tl" rotWithShape="0">
                  <a:prstClr val="black">
                    <a:alpha val="40000"/>
                  </a:prstClr>
                </a:outerShdw>
              </a:effectLst>
              <a:cs typeface="Calibri"/>
            </a:endParaRPr>
          </a:p>
          <a:p>
            <a:pPr defTabSz="914400">
              <a:lnSpc>
                <a:spcPct val="90000"/>
              </a:lnSpc>
              <a:spcAft>
                <a:spcPts val="600"/>
              </a:spcAft>
            </a:pPr>
            <a:r>
              <a:rPr lang="en-US" sz="2400" dirty="0">
                <a:ln w="0"/>
                <a:effectLst>
                  <a:outerShdw blurRad="38100" dist="19050" dir="2700000" algn="tl" rotWithShape="0">
                    <a:schemeClr val="dk1">
                      <a:alpha val="40000"/>
                    </a:schemeClr>
                  </a:outerShdw>
                </a:effectLst>
              </a:rPr>
              <a:t>         (</a:t>
            </a:r>
            <a:r>
              <a:rPr lang="en-US" sz="2400" dirty="0" err="1">
                <a:ln w="0"/>
                <a:effectLst>
                  <a:outerShdw blurRad="38100" dist="19050" dir="2700000" algn="tl" rotWithShape="0">
                    <a:schemeClr val="dk1">
                      <a:alpha val="40000"/>
                    </a:schemeClr>
                  </a:outerShdw>
                </a:effectLst>
              </a:rPr>
              <a:t>ie</a:t>
            </a:r>
            <a:r>
              <a:rPr lang="en-US" sz="2400" dirty="0">
                <a:ln w="0"/>
                <a:effectLst>
                  <a:outerShdw blurRad="38100" dist="19050" dir="2700000" algn="tl" rotWithShape="0">
                    <a:schemeClr val="dk1">
                      <a:alpha val="40000"/>
                    </a:schemeClr>
                  </a:outerShdw>
                </a:effectLst>
              </a:rPr>
              <a:t>: Kahoot) </a:t>
            </a:r>
            <a:endParaRPr lang="en-US" sz="2400" dirty="0">
              <a:ln w="0"/>
              <a:effectLst>
                <a:outerShdw blurRad="38100" dist="19050" dir="2700000" algn="tl" rotWithShape="0">
                  <a:prstClr val="black">
                    <a:alpha val="40000"/>
                  </a:prstClr>
                </a:outerShdw>
              </a:effectLst>
              <a:cs typeface="Calibri" panose="020F0502020204030204"/>
            </a:endParaRPr>
          </a:p>
          <a:p>
            <a:pPr marL="571500" indent="-228600" defTabSz="914400">
              <a:lnSpc>
                <a:spcPct val="90000"/>
              </a:lnSpc>
              <a:spcAft>
                <a:spcPts val="600"/>
              </a:spcAft>
              <a:buFont typeface="Arial" panose="020B0604020202020204" pitchFamily="34" charset="0"/>
              <a:buChar char="•"/>
            </a:pPr>
            <a:r>
              <a:rPr lang="en-US" sz="2400" dirty="0">
                <a:ln w="0"/>
                <a:effectLst>
                  <a:outerShdw blurRad="38100" dist="19050" dir="2700000" algn="tl" rotWithShape="0">
                    <a:schemeClr val="dk1">
                      <a:alpha val="40000"/>
                    </a:schemeClr>
                  </a:outerShdw>
                </a:effectLst>
              </a:rPr>
              <a:t>Must be turned off and out of sight. </a:t>
            </a:r>
            <a:endParaRPr lang="en-US" sz="2400" dirty="0">
              <a:ln w="0"/>
              <a:effectLst>
                <a:outerShdw blurRad="38100" dist="19050" dir="2700000" algn="tl" rotWithShape="0">
                  <a:prstClr val="black">
                    <a:alpha val="40000"/>
                  </a:prstClr>
                </a:outerShdw>
              </a:effectLst>
              <a:cs typeface="Calibri"/>
            </a:endParaRPr>
          </a:p>
          <a:p>
            <a:pPr defTabSz="914400">
              <a:lnSpc>
                <a:spcPct val="90000"/>
              </a:lnSpc>
              <a:spcAft>
                <a:spcPts val="600"/>
              </a:spcAft>
            </a:pPr>
            <a:r>
              <a:rPr lang="en-US" sz="2400" dirty="0">
                <a:ln w="0"/>
                <a:effectLst>
                  <a:outerShdw blurRad="38100" dist="19050" dir="2700000" algn="tl" rotWithShape="0">
                    <a:schemeClr val="dk1">
                      <a:alpha val="40000"/>
                    </a:schemeClr>
                  </a:outerShdw>
                </a:effectLst>
              </a:rPr>
              <a:t>         (please respect teacher discretion)  </a:t>
            </a:r>
            <a:endParaRPr lang="en-US" sz="2400" b="0" cap="none" spc="0" dirty="0">
              <a:ln w="0"/>
              <a:effectLst>
                <a:outerShdw blurRad="38100" dist="19050" dir="2700000" algn="tl" rotWithShape="0">
                  <a:prstClr val="black">
                    <a:alpha val="40000"/>
                  </a:prstClr>
                </a:outerShdw>
              </a:effectLst>
              <a:cs typeface="Calibri" panose="020F0502020204030204"/>
            </a:endParaRPr>
          </a:p>
          <a:p>
            <a:pPr defTabSz="914400">
              <a:lnSpc>
                <a:spcPct val="90000"/>
              </a:lnSpc>
              <a:spcAft>
                <a:spcPts val="600"/>
              </a:spcAft>
            </a:pPr>
            <a:endParaRPr lang="en-US" sz="2400" b="0" cap="none" spc="0">
              <a:ln w="0"/>
              <a:effectLst>
                <a:outerShdw blurRad="38100" dist="19050" dir="2700000" algn="tl" rotWithShape="0">
                  <a:prstClr val="black">
                    <a:alpha val="40000"/>
                  </a:prstClr>
                </a:outerShdw>
              </a:effectLst>
              <a:cs typeface="Calibri" panose="020F0502020204030204"/>
            </a:endParaRPr>
          </a:p>
        </p:txBody>
      </p:sp>
    </p:spTree>
    <p:extLst>
      <p:ext uri="{BB962C8B-B14F-4D97-AF65-F5344CB8AC3E}">
        <p14:creationId xmlns:p14="http://schemas.microsoft.com/office/powerpoint/2010/main" val="175617249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13DB4-EAC5-4747-9822-8325D943BFC4}"/>
              </a:ext>
            </a:extLst>
          </p:cNvPr>
          <p:cNvSpPr>
            <a:spLocks noGrp="1"/>
          </p:cNvSpPr>
          <p:nvPr>
            <p:ph type="title"/>
          </p:nvPr>
        </p:nvSpPr>
        <p:spPr>
          <a:xfrm>
            <a:off x="685801" y="305491"/>
            <a:ext cx="10667999" cy="2617649"/>
          </a:xfrm>
        </p:spPr>
        <p:txBody>
          <a:bodyPr vert="horz" lIns="91440" tIns="45720" rIns="91440" bIns="45720" rtlCol="0" anchor="ctr">
            <a:noAutofit/>
          </a:bodyPr>
          <a:lstStyle/>
          <a:p>
            <a:r>
              <a:rPr lang="en-US" sz="4000" dirty="0"/>
              <a:t>Hall Pass</a:t>
            </a:r>
            <a:br>
              <a:rPr lang="en-US" sz="4000" dirty="0"/>
            </a:br>
            <a:r>
              <a:rPr lang="en-US" sz="4000" dirty="0"/>
              <a:t>   Name</a:t>
            </a:r>
            <a:br>
              <a:rPr lang="en-US" sz="4000" dirty="0"/>
            </a:br>
            <a:r>
              <a:rPr lang="en-US" sz="4000" dirty="0"/>
              <a:t>   Date</a:t>
            </a:r>
            <a:br>
              <a:rPr lang="en-US" sz="4000" dirty="0"/>
            </a:br>
            <a:r>
              <a:rPr lang="en-US" sz="4000" dirty="0"/>
              <a:t>   Time</a:t>
            </a:r>
            <a:br>
              <a:rPr lang="en-US" sz="4000" dirty="0"/>
            </a:br>
            <a:r>
              <a:rPr lang="en-US" sz="4000" dirty="0"/>
              <a:t>   Where?</a:t>
            </a:r>
          </a:p>
        </p:txBody>
      </p:sp>
      <p:pic>
        <p:nvPicPr>
          <p:cNvPr id="6" name="Content Placeholder 5">
            <a:extLst>
              <a:ext uri="{FF2B5EF4-FFF2-40B4-BE49-F238E27FC236}">
                <a16:creationId xmlns:a16="http://schemas.microsoft.com/office/drawing/2014/main" id="{46FEFAC3-978C-ED45-AF94-C59746ADCFE9}"/>
              </a:ext>
            </a:extLst>
          </p:cNvPr>
          <p:cNvPicPr>
            <a:picLocks noGrp="1" noChangeAspect="1"/>
          </p:cNvPicPr>
          <p:nvPr>
            <p:ph sz="half" idx="1"/>
          </p:nvPr>
        </p:nvPicPr>
        <p:blipFill>
          <a:blip r:embed="rId2"/>
          <a:stretch>
            <a:fillRect/>
          </a:stretch>
        </p:blipFill>
        <p:spPr>
          <a:xfrm>
            <a:off x="692426" y="3211003"/>
            <a:ext cx="5181600" cy="3329868"/>
          </a:xfrm>
        </p:spPr>
      </p:pic>
      <p:pic>
        <p:nvPicPr>
          <p:cNvPr id="8" name="Content Placeholder 7">
            <a:extLst>
              <a:ext uri="{FF2B5EF4-FFF2-40B4-BE49-F238E27FC236}">
                <a16:creationId xmlns:a16="http://schemas.microsoft.com/office/drawing/2014/main" id="{42EF1618-A7E8-8340-B3D8-EE8B41676895}"/>
              </a:ext>
            </a:extLst>
          </p:cNvPr>
          <p:cNvPicPr>
            <a:picLocks noGrp="1" noChangeAspect="1"/>
          </p:cNvPicPr>
          <p:nvPr>
            <p:ph sz="half" idx="2"/>
          </p:nvPr>
        </p:nvPicPr>
        <p:blipFill>
          <a:blip r:embed="rId3"/>
          <a:stretch>
            <a:fillRect/>
          </a:stretch>
        </p:blipFill>
        <p:spPr>
          <a:xfrm>
            <a:off x="7311264" y="1825625"/>
            <a:ext cx="2903472" cy="4351338"/>
          </a:xfrm>
        </p:spPr>
      </p:pic>
    </p:spTree>
    <p:extLst>
      <p:ext uri="{BB962C8B-B14F-4D97-AF65-F5344CB8AC3E}">
        <p14:creationId xmlns:p14="http://schemas.microsoft.com/office/powerpoint/2010/main" val="9536127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4">
            <a:extLst>
              <a:ext uri="{FF2B5EF4-FFF2-40B4-BE49-F238E27FC236}">
                <a16:creationId xmlns:a16="http://schemas.microsoft.com/office/drawing/2014/main" id="{A091F34F-22A7-5E24-F63C-236779A3D72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6250" b="6250"/>
          <a:stretch/>
        </p:blipFill>
        <p:spPr>
          <a:xfrm>
            <a:off x="-3047" y="10"/>
            <a:ext cx="12191999" cy="6857990"/>
          </a:xfrm>
          <a:prstGeom prst="rect">
            <a:avLst/>
          </a:prstGeom>
        </p:spPr>
      </p:pic>
      <p:sp>
        <p:nvSpPr>
          <p:cNvPr id="2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2422E8-14C5-024B-B065-27CD9464885D}"/>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rPr>
              <a:t>We are excited to have you join us! </a:t>
            </a:r>
          </a:p>
        </p:txBody>
      </p:sp>
      <p:sp>
        <p:nvSpPr>
          <p:cNvPr id="3" name="Subtitle 2">
            <a:extLst>
              <a:ext uri="{FF2B5EF4-FFF2-40B4-BE49-F238E27FC236}">
                <a16:creationId xmlns:a16="http://schemas.microsoft.com/office/drawing/2014/main" id="{4D3AD93D-8AE9-194B-8F68-64C7BDBA48B2}"/>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a:solidFill>
                  <a:srgbClr val="FFFFFF"/>
                </a:solidFill>
              </a:rPr>
              <a:t>           Go Mustangs! </a:t>
            </a:r>
          </a:p>
        </p:txBody>
      </p:sp>
    </p:spTree>
    <p:extLst>
      <p:ext uri="{BB962C8B-B14F-4D97-AF65-F5344CB8AC3E}">
        <p14:creationId xmlns:p14="http://schemas.microsoft.com/office/powerpoint/2010/main" val="181950777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8" descr="Squiggle Navy Blue Heart Free Stock Photo - Public Domain ...">
            <a:extLst>
              <a:ext uri="{FF2B5EF4-FFF2-40B4-BE49-F238E27FC236}">
                <a16:creationId xmlns:a16="http://schemas.microsoft.com/office/drawing/2014/main" id="{A816B1C8-984D-1976-B358-B6A87F6C2F15}"/>
              </a:ext>
            </a:extLst>
          </p:cNvPr>
          <p:cNvPicPr>
            <a:picLocks noChangeAspect="1"/>
          </p:cNvPicPr>
          <p:nvPr/>
        </p:nvPicPr>
        <p:blipFill rotWithShape="1">
          <a:blip r:embed="rId2"/>
          <a:srcRect t="10725" b="18352"/>
          <a:stretch/>
        </p:blipFill>
        <p:spPr>
          <a:xfrm>
            <a:off x="1" y="10"/>
            <a:ext cx="9669642" cy="6857990"/>
          </a:xfrm>
          <a:prstGeom prst="rect">
            <a:avLst/>
          </a:prstGeom>
        </p:spPr>
      </p:pic>
      <p:sp>
        <p:nvSpPr>
          <p:cNvPr id="11"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CB9F3B31-24BE-C746-9439-C1FD9FD0E6DB}"/>
              </a:ext>
            </a:extLst>
          </p:cNvPr>
          <p:cNvSpPr/>
          <p:nvPr/>
        </p:nvSpPr>
        <p:spPr>
          <a:xfrm>
            <a:off x="5848584" y="2434201"/>
            <a:ext cx="5505215" cy="3742762"/>
          </a:xfrm>
          <a:prstGeom prst="rect">
            <a:avLst/>
          </a:prstGeom>
        </p:spPr>
        <p:txBody>
          <a:bodyPr vert="horz" lIns="91440" tIns="45720" rIns="91440" bIns="45720" rtlCol="0" anchor="t">
            <a:normAutofit/>
          </a:bodyPr>
          <a:lstStyle/>
          <a:p>
            <a:pPr defTabSz="914400">
              <a:lnSpc>
                <a:spcPct val="90000"/>
              </a:lnSpc>
              <a:spcBef>
                <a:spcPct val="0"/>
              </a:spcBef>
              <a:spcAft>
                <a:spcPts val="600"/>
              </a:spcAft>
            </a:pPr>
            <a:r>
              <a:rPr lang="en-US" sz="4800" b="1" cap="none" spc="-100" dirty="0">
                <a:ln w="12700">
                  <a:solidFill>
                    <a:schemeClr val="accent1"/>
                  </a:solidFill>
                  <a:prstDash val="solid"/>
                </a:ln>
                <a:effectLst>
                  <a:outerShdw dist="38100" dir="2640000" algn="bl" rotWithShape="0">
                    <a:schemeClr val="accent1"/>
                  </a:outerShdw>
                </a:effectLst>
              </a:rPr>
              <a:t>School Colors</a:t>
            </a:r>
            <a:r>
              <a:rPr lang="en-US" sz="4800" b="1" spc="-100" dirty="0">
                <a:ln w="12700">
                  <a:solidFill>
                    <a:schemeClr val="accent1"/>
                  </a:solidFill>
                  <a:prstDash val="solid"/>
                </a:ln>
                <a:effectLst>
                  <a:outerShdw dist="38100" dir="2640000" algn="bl" rotWithShape="0">
                    <a:schemeClr val="accent1"/>
                  </a:outerShdw>
                </a:effectLst>
              </a:rPr>
              <a:t>  </a:t>
            </a:r>
            <a:endParaRPr lang="en-US" sz="4800">
              <a:cs typeface="Calibri"/>
            </a:endParaRPr>
          </a:p>
          <a:p>
            <a:pPr defTabSz="914400">
              <a:lnSpc>
                <a:spcPct val="90000"/>
              </a:lnSpc>
              <a:spcBef>
                <a:spcPct val="0"/>
              </a:spcBef>
              <a:spcAft>
                <a:spcPts val="600"/>
              </a:spcAft>
            </a:pPr>
            <a:r>
              <a:rPr lang="en-US" sz="4800" b="1" spc="-100" dirty="0">
                <a:ln w="12700">
                  <a:solidFill>
                    <a:schemeClr val="accent1"/>
                  </a:solidFill>
                  <a:prstDash val="solid"/>
                </a:ln>
                <a:effectLst>
                  <a:outerShdw dist="38100" dir="2640000" algn="bl" rotWithShape="0">
                    <a:schemeClr val="accent1"/>
                  </a:outerShdw>
                </a:effectLst>
              </a:rPr>
              <a:t>   </a:t>
            </a:r>
            <a:r>
              <a:rPr lang="en-US" sz="4800" b="1" cap="none" spc="-100" dirty="0">
                <a:ln w="12700">
                  <a:solidFill>
                    <a:schemeClr val="accent1"/>
                  </a:solidFill>
                  <a:prstDash val="solid"/>
                </a:ln>
                <a:effectLst>
                  <a:outerShdw dist="38100" dir="2640000" algn="bl" rotWithShape="0">
                    <a:schemeClr val="accent1"/>
                  </a:outerShdw>
                </a:effectLst>
              </a:rPr>
              <a:t>are...</a:t>
            </a:r>
            <a:endParaRPr lang="en-US" sz="4800" b="1" cap="none" spc="-100" dirty="0">
              <a:ln w="12700">
                <a:solidFill>
                  <a:srgbClr val="4472C4"/>
                </a:solidFill>
                <a:prstDash val="solid"/>
              </a:ln>
              <a:effectLst>
                <a:outerShdw dist="38100" dir="2640000" algn="bl" rotWithShape="0">
                  <a:srgbClr val="4472C4"/>
                </a:outerShdw>
              </a:effectLst>
              <a:cs typeface="Calibri" panose="020F0502020204030204"/>
            </a:endParaRPr>
          </a:p>
          <a:p>
            <a:pPr defTabSz="914400">
              <a:lnSpc>
                <a:spcPct val="90000"/>
              </a:lnSpc>
              <a:spcBef>
                <a:spcPct val="0"/>
              </a:spcBef>
              <a:spcAft>
                <a:spcPts val="600"/>
              </a:spcAft>
            </a:pPr>
            <a:endParaRPr lang="en-US" sz="4800" b="1" spc="-100" dirty="0">
              <a:ln w="12700">
                <a:solidFill>
                  <a:srgbClr val="4472C4"/>
                </a:solidFill>
                <a:prstDash val="solid"/>
              </a:ln>
              <a:effectLst>
                <a:outerShdw dist="38100" dir="2640000" algn="bl" rotWithShape="0">
                  <a:srgbClr val="4472C4"/>
                </a:outerShdw>
              </a:effectLst>
              <a:cs typeface="Calibri" panose="020F0502020204030204"/>
            </a:endParaRPr>
          </a:p>
          <a:p>
            <a:pPr defTabSz="914400">
              <a:lnSpc>
                <a:spcPct val="90000"/>
              </a:lnSpc>
              <a:spcBef>
                <a:spcPct val="0"/>
              </a:spcBef>
              <a:spcAft>
                <a:spcPts val="600"/>
              </a:spcAft>
            </a:pPr>
            <a:r>
              <a:rPr lang="en-US" sz="4800" b="1" cap="none" spc="-100" dirty="0">
                <a:ln w="12700">
                  <a:solidFill>
                    <a:schemeClr val="accent1"/>
                  </a:solidFill>
                  <a:prstDash val="solid"/>
                </a:ln>
                <a:effectLst>
                  <a:outerShdw dist="38100" dir="2640000" algn="bl" rotWithShape="0">
                    <a:schemeClr val="accent1"/>
                  </a:outerShdw>
                </a:effectLst>
              </a:rPr>
              <a:t>Navy Blue and White</a:t>
            </a:r>
            <a:r>
              <a:rPr lang="en-US" sz="4800" b="1" spc="-100" dirty="0">
                <a:ln w="12700">
                  <a:solidFill>
                    <a:schemeClr val="accent1"/>
                  </a:solidFill>
                  <a:prstDash val="solid"/>
                </a:ln>
                <a:effectLst>
                  <a:outerShdw dist="38100" dir="2640000" algn="bl" rotWithShape="0">
                    <a:schemeClr val="accent1"/>
                  </a:outerShdw>
                </a:effectLst>
              </a:rPr>
              <a:t> </a:t>
            </a:r>
            <a:endParaRPr lang="en-US" sz="2000" b="1" cap="none" spc="-100">
              <a:ln w="12700">
                <a:solidFill>
                  <a:srgbClr val="4472C4"/>
                </a:solidFill>
                <a:prstDash val="solid"/>
              </a:ln>
              <a:effectLst>
                <a:outerShdw dist="38100" dir="2640000" algn="bl" rotWithShape="0">
                  <a:srgbClr val="4472C4"/>
                </a:outerShdw>
              </a:effectLst>
              <a:cs typeface="Calibri" panose="020F0502020204030204"/>
            </a:endParaRPr>
          </a:p>
        </p:txBody>
      </p:sp>
    </p:spTree>
    <p:extLst>
      <p:ext uri="{BB962C8B-B14F-4D97-AF65-F5344CB8AC3E}">
        <p14:creationId xmlns:p14="http://schemas.microsoft.com/office/powerpoint/2010/main" val="20827992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additive="base">
                                        <p:cTn id="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8CA6217E-1988-D04A-8046-D458861E9CE5}"/>
              </a:ext>
            </a:extLst>
          </p:cNvPr>
          <p:cNvSpPr/>
          <p:nvPr/>
        </p:nvSpPr>
        <p:spPr>
          <a:xfrm>
            <a:off x="908454" y="1360481"/>
            <a:ext cx="4605340" cy="2387600"/>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3900" b="1" cap="none" spc="-100">
                <a:ln w="12700">
                  <a:solidFill>
                    <a:schemeClr val="accent1"/>
                  </a:solidFill>
                  <a:prstDash val="solid"/>
                </a:ln>
                <a:solidFill>
                  <a:schemeClr val="bg1"/>
                </a:solidFill>
                <a:effectLst>
                  <a:outerShdw dist="38100" dir="2640000" algn="bl" rotWithShape="0">
                    <a:schemeClr val="accent1"/>
                  </a:outerShdw>
                </a:effectLst>
                <a:latin typeface="+mj-lt"/>
                <a:ea typeface="+mj-ea"/>
                <a:cs typeface="+mj-cs"/>
              </a:rPr>
              <a:t>Our School Mascot is………..</a:t>
            </a:r>
          </a:p>
          <a:p>
            <a:pPr defTabSz="914400">
              <a:lnSpc>
                <a:spcPct val="90000"/>
              </a:lnSpc>
              <a:spcBef>
                <a:spcPct val="0"/>
              </a:spcBef>
              <a:spcAft>
                <a:spcPts val="600"/>
              </a:spcAft>
            </a:pPr>
            <a:endParaRPr lang="en-US" sz="3900" b="1" spc="-100">
              <a:ln w="12700">
                <a:solidFill>
                  <a:schemeClr val="accent1"/>
                </a:solidFill>
                <a:prstDash val="solid"/>
              </a:ln>
              <a:solidFill>
                <a:schemeClr val="bg1"/>
              </a:solidFill>
              <a:effectLst>
                <a:outerShdw dist="38100" dir="2640000" algn="bl" rotWithShape="0">
                  <a:schemeClr val="accent1"/>
                </a:outerShdw>
              </a:effectLst>
              <a:latin typeface="+mj-lt"/>
              <a:ea typeface="+mj-ea"/>
              <a:cs typeface="+mj-cs"/>
            </a:endParaRPr>
          </a:p>
          <a:p>
            <a:pPr defTabSz="914400">
              <a:lnSpc>
                <a:spcPct val="90000"/>
              </a:lnSpc>
              <a:spcBef>
                <a:spcPct val="0"/>
              </a:spcBef>
              <a:spcAft>
                <a:spcPts val="600"/>
              </a:spcAft>
            </a:pPr>
            <a:r>
              <a:rPr lang="en-US" sz="3900" b="1" cap="none" spc="-100">
                <a:ln w="12700">
                  <a:solidFill>
                    <a:schemeClr val="accent1"/>
                  </a:solidFill>
                  <a:prstDash val="solid"/>
                </a:ln>
                <a:solidFill>
                  <a:schemeClr val="bg1"/>
                </a:solidFill>
                <a:effectLst>
                  <a:outerShdw dist="38100" dir="2640000" algn="bl" rotWithShape="0">
                    <a:schemeClr val="accent1"/>
                  </a:outerShdw>
                </a:effectLst>
                <a:latin typeface="+mj-lt"/>
                <a:ea typeface="+mj-ea"/>
                <a:cs typeface="+mj-cs"/>
              </a:rPr>
              <a:t>The Mustang!!! </a:t>
            </a:r>
          </a:p>
        </p:txBody>
      </p:sp>
      <p:pic>
        <p:nvPicPr>
          <p:cNvPr id="4" name="Picture 3" descr="Horse Jumping by LizHavlin - Thingiverse">
            <a:extLst>
              <a:ext uri="{FF2B5EF4-FFF2-40B4-BE49-F238E27FC236}">
                <a16:creationId xmlns:a16="http://schemas.microsoft.com/office/drawing/2014/main" id="{0BED5DE6-6464-2149-8CD4-B1A9FCCE7C4E}"/>
              </a:ext>
            </a:extLst>
          </p:cNvPr>
          <p:cNvPicPr>
            <a:picLocks noChangeAspect="1"/>
          </p:cNvPicPr>
          <p:nvPr/>
        </p:nvPicPr>
        <p:blipFill rotWithShape="1">
          <a:blip r:embed="rId2">
            <a:alphaModFix/>
            <a:extLst>
              <a:ext uri="{837473B0-CC2E-450A-ABE3-18F120FF3D39}">
                <a1611:picAttrSrcUrl xmlns:a1611="http://schemas.microsoft.com/office/drawing/2016/11/main" r:id="rId3"/>
              </a:ext>
            </a:extLst>
          </a:blip>
          <a:srcRect l="6126"/>
          <a:stretch/>
        </p:blipFill>
        <p:spPr>
          <a:xfrm flipH="1">
            <a:off x="5800734" y="1057275"/>
            <a:ext cx="5917401" cy="4743450"/>
          </a:xfrm>
          <a:prstGeom prst="rect">
            <a:avLst/>
          </a:prstGeom>
        </p:spPr>
      </p:pic>
      <p:sp>
        <p:nvSpPr>
          <p:cNvPr id="7" name="Rectangle 10">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977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314153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18B826-4EB4-2743-8B62-DB66D1DBE378}"/>
              </a:ext>
            </a:extLst>
          </p:cNvPr>
          <p:cNvSpPr/>
          <p:nvPr/>
        </p:nvSpPr>
        <p:spPr>
          <a:xfrm>
            <a:off x="336175" y="403412"/>
            <a:ext cx="8189259" cy="923330"/>
          </a:xfrm>
          <a:prstGeom prst="rect">
            <a:avLst/>
          </a:prstGeom>
          <a:noFill/>
        </p:spPr>
        <p:txBody>
          <a:bodyPr wrap="square" lIns="91440" tIns="45720" rIns="91440" bIns="45720">
            <a:spAutoFit/>
          </a:bodyPr>
          <a:lstStyle/>
          <a:p>
            <a:pPr algn="ct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Merrill is an IB School!</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3" name="Rectangle 2">
            <a:extLst>
              <a:ext uri="{FF2B5EF4-FFF2-40B4-BE49-F238E27FC236}">
                <a16:creationId xmlns:a16="http://schemas.microsoft.com/office/drawing/2014/main" id="{67D39B9E-F378-B64E-B17E-FCC9A98B177F}"/>
              </a:ext>
            </a:extLst>
          </p:cNvPr>
          <p:cNvSpPr/>
          <p:nvPr/>
        </p:nvSpPr>
        <p:spPr>
          <a:xfrm>
            <a:off x="2418079" y="1954660"/>
            <a:ext cx="6725921" cy="923330"/>
          </a:xfrm>
          <a:prstGeom prst="rect">
            <a:avLst/>
          </a:prstGeom>
          <a:noFill/>
        </p:spPr>
        <p:txBody>
          <a:bodyPr wrap="squar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IB Stands For………</a:t>
            </a:r>
          </a:p>
        </p:txBody>
      </p:sp>
      <p:sp>
        <p:nvSpPr>
          <p:cNvPr id="4" name="Rectangle 3">
            <a:extLst>
              <a:ext uri="{FF2B5EF4-FFF2-40B4-BE49-F238E27FC236}">
                <a16:creationId xmlns:a16="http://schemas.microsoft.com/office/drawing/2014/main" id="{8854F792-7018-5941-8520-72078499A8FD}"/>
              </a:ext>
            </a:extLst>
          </p:cNvPr>
          <p:cNvSpPr/>
          <p:nvPr/>
        </p:nvSpPr>
        <p:spPr>
          <a:xfrm>
            <a:off x="3007360" y="3917611"/>
            <a:ext cx="9807688" cy="923330"/>
          </a:xfrm>
          <a:prstGeom prst="rect">
            <a:avLst/>
          </a:prstGeom>
          <a:noFill/>
        </p:spPr>
        <p:txBody>
          <a:bodyPr wrap="squar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International </a:t>
            </a:r>
            <a:r>
              <a:rPr lang="en-US" sz="54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Baccal</a:t>
            </a:r>
            <a:r>
              <a:rPr lang="en-US" sz="5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aurette</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9" name="Picture 8" descr="Original file ‎ (SVG file, nominally 198 × 198 pixels ...">
            <a:extLst>
              <a:ext uri="{FF2B5EF4-FFF2-40B4-BE49-F238E27FC236}">
                <a16:creationId xmlns:a16="http://schemas.microsoft.com/office/drawing/2014/main" id="{95024880-1B24-A74A-85F3-9F4672EA138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20655" y="3396074"/>
            <a:ext cx="3018082" cy="3018082"/>
          </a:xfrm>
          <a:prstGeom prst="rect">
            <a:avLst/>
          </a:prstGeom>
        </p:spPr>
      </p:pic>
      <p:sp>
        <p:nvSpPr>
          <p:cNvPr id="10" name="TextBox 9">
            <a:extLst>
              <a:ext uri="{FF2B5EF4-FFF2-40B4-BE49-F238E27FC236}">
                <a16:creationId xmlns:a16="http://schemas.microsoft.com/office/drawing/2014/main" id="{B9AED6A9-CCC7-D14E-9194-4975262534FB}"/>
              </a:ext>
            </a:extLst>
          </p:cNvPr>
          <p:cNvSpPr txBox="1"/>
          <p:nvPr/>
        </p:nvSpPr>
        <p:spPr>
          <a:xfrm>
            <a:off x="2844800" y="6803892"/>
            <a:ext cx="2580640" cy="369332"/>
          </a:xfrm>
          <a:prstGeom prst="rect">
            <a:avLst/>
          </a:prstGeom>
          <a:noFill/>
        </p:spPr>
        <p:txBody>
          <a:bodyPr wrap="square" rtlCol="0">
            <a:spAutoFit/>
          </a:bodyPr>
          <a:lstStyle/>
          <a:p>
            <a:r>
              <a:rPr lang="en-US" sz="900">
                <a:hlinkClick r:id="rId3" tooltip="http://commons.wikimedia.org/wiki/File:International_Baccalaureate_Logo.svg"/>
              </a:rPr>
              <a:t>This Photo</a:t>
            </a:r>
            <a:r>
              <a:rPr lang="en-US" sz="900"/>
              <a:t> by Unknown Author is licensed under </a:t>
            </a:r>
            <a:r>
              <a:rPr lang="en-US" sz="900">
                <a:hlinkClick r:id="rId4" tooltip="https://creativecommons.org/licenses/by-sa/3.0/"/>
              </a:rPr>
              <a:t>CC BY-SA</a:t>
            </a:r>
            <a:endParaRPr lang="en-US" sz="900"/>
          </a:p>
        </p:txBody>
      </p:sp>
    </p:spTree>
    <p:extLst>
      <p:ext uri="{BB962C8B-B14F-4D97-AF65-F5344CB8AC3E}">
        <p14:creationId xmlns:p14="http://schemas.microsoft.com/office/powerpoint/2010/main" val="32420243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57">
        <p15:prstTrans prst="pageCurlDouble"/>
      </p:transition>
    </mc:Choice>
    <mc:Fallback xmlns="">
      <p:transition spd="slow" advTm="1005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Rectangle 1">
            <a:extLst>
              <a:ext uri="{FF2B5EF4-FFF2-40B4-BE49-F238E27FC236}">
                <a16:creationId xmlns:a16="http://schemas.microsoft.com/office/drawing/2014/main" id="{981A7B23-C073-F845-92D8-A5B099F48129}"/>
              </a:ext>
            </a:extLst>
          </p:cNvPr>
          <p:cNvSpPr/>
          <p:nvPr/>
        </p:nvSpPr>
        <p:spPr>
          <a:xfrm>
            <a:off x="1014141" y="1450655"/>
            <a:ext cx="3932030" cy="3956690"/>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8000" b="1" kern="1200" cap="none" spc="-60">
                <a:ln w="12700">
                  <a:solidFill>
                    <a:schemeClr val="accent1"/>
                  </a:solidFill>
                  <a:prstDash val="solid"/>
                </a:ln>
                <a:solidFill>
                  <a:schemeClr val="bg1"/>
                </a:solidFill>
                <a:effectLst>
                  <a:outerShdw dist="38100" dir="2640000" algn="bl" rotWithShape="0">
                    <a:schemeClr val="accent1"/>
                  </a:outerShdw>
                </a:effectLst>
                <a:latin typeface="+mj-lt"/>
                <a:ea typeface="+mj-ea"/>
                <a:cs typeface="+mj-cs"/>
              </a:rPr>
              <a:t>Merrill IB Learners are…..</a:t>
            </a:r>
          </a:p>
        </p:txBody>
      </p:sp>
      <p:cxnSp>
        <p:nvCxnSpPr>
          <p:cNvPr id="28" name="Straight Connector 27">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1450655"/>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5408571"/>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E490F5F5-86A9-2E46-A75A-A7EDFC347A19}"/>
              </a:ext>
            </a:extLst>
          </p:cNvPr>
          <p:cNvSpPr/>
          <p:nvPr/>
        </p:nvSpPr>
        <p:spPr>
          <a:xfrm>
            <a:off x="6096000" y="1108061"/>
            <a:ext cx="5008901" cy="4571972"/>
          </a:xfrm>
          <a:prstGeom prst="rect">
            <a:avLst/>
          </a:prstGeom>
        </p:spPr>
        <p:txBody>
          <a:bodyPr vert="horz" lIns="91440" tIns="45720" rIns="91440" bIns="45720" rtlCol="0" anchor="ctr">
            <a:normAutofit/>
          </a:bodyPr>
          <a:lstStyle/>
          <a:p>
            <a:pPr indent="-228600" defTabSz="914400">
              <a:lnSpc>
                <a:spcPct val="90000"/>
              </a:lnSpc>
              <a:spcAft>
                <a:spcPts val="600"/>
              </a:spcAft>
              <a:buClr>
                <a:schemeClr val="accent1"/>
              </a:buClr>
              <a:buFont typeface="Arial" panose="020B0604020202020204" pitchFamily="34" charset="0"/>
              <a:buChar char="•"/>
            </a:pPr>
            <a:r>
              <a:rPr lang="en-US" sz="2000" b="1">
                <a:ln w="12700">
                  <a:solidFill>
                    <a:schemeClr val="accent1"/>
                  </a:solidFill>
                  <a:prstDash val="solid"/>
                </a:ln>
                <a:solidFill>
                  <a:schemeClr val="bg1"/>
                </a:solidFill>
                <a:effectLst>
                  <a:outerShdw dist="38100" dir="2640000" algn="bl" rotWithShape="0">
                    <a:schemeClr val="accent1"/>
                  </a:outerShdw>
                </a:effectLst>
              </a:rPr>
              <a:t>Inquirers</a:t>
            </a:r>
            <a:endParaRPr lang="en-US" sz="2000" b="1">
              <a:ln w="12700">
                <a:solidFill>
                  <a:srgbClr val="40BAD2"/>
                </a:solidFill>
                <a:prstDash val="solid"/>
              </a:ln>
              <a:solidFill>
                <a:schemeClr val="bg1"/>
              </a:solidFill>
              <a:effectLst>
                <a:outerShdw dist="38100" dir="2640000" algn="bl" rotWithShape="0">
                  <a:srgbClr val="40BAD2"/>
                </a:outerShdw>
              </a:effectLst>
            </a:endParaRPr>
          </a:p>
          <a:p>
            <a:pPr indent="-228600" defTabSz="914400">
              <a:lnSpc>
                <a:spcPct val="90000"/>
              </a:lnSpc>
              <a:spcAft>
                <a:spcPts val="600"/>
              </a:spcAft>
              <a:buClr>
                <a:schemeClr val="accent1"/>
              </a:buClr>
              <a:buFont typeface="Arial" panose="020B0604020202020204" pitchFamily="34" charset="0"/>
              <a:buChar char="•"/>
            </a:pPr>
            <a:r>
              <a:rPr lang="en-US" sz="2000" b="1">
                <a:ln w="12700">
                  <a:solidFill>
                    <a:schemeClr val="accent1"/>
                  </a:solidFill>
                  <a:prstDash val="solid"/>
                </a:ln>
                <a:solidFill>
                  <a:schemeClr val="bg1"/>
                </a:solidFill>
                <a:effectLst>
                  <a:outerShdw dist="38100" dir="2640000" algn="bl" rotWithShape="0">
                    <a:schemeClr val="accent1"/>
                  </a:outerShdw>
                </a:effectLst>
              </a:rPr>
              <a:t>Knowledgeable</a:t>
            </a:r>
            <a:endParaRPr lang="en-US" sz="2000" b="1">
              <a:ln w="12700">
                <a:solidFill>
                  <a:srgbClr val="40BAD2"/>
                </a:solidFill>
                <a:prstDash val="solid"/>
              </a:ln>
              <a:solidFill>
                <a:schemeClr val="bg1"/>
              </a:solidFill>
              <a:effectLst>
                <a:outerShdw dist="38100" dir="2640000" algn="bl" rotWithShape="0">
                  <a:srgbClr val="40BAD2"/>
                </a:outerShdw>
              </a:effectLst>
            </a:endParaRPr>
          </a:p>
          <a:p>
            <a:pPr indent="-228600" defTabSz="914400">
              <a:lnSpc>
                <a:spcPct val="90000"/>
              </a:lnSpc>
              <a:spcAft>
                <a:spcPts val="600"/>
              </a:spcAft>
              <a:buClr>
                <a:schemeClr val="accent1"/>
              </a:buClr>
              <a:buFont typeface="Arial" panose="020B0604020202020204" pitchFamily="34" charset="0"/>
              <a:buChar char="•"/>
            </a:pPr>
            <a:r>
              <a:rPr lang="en-US" sz="2000" b="1">
                <a:ln w="12700">
                  <a:solidFill>
                    <a:schemeClr val="accent1"/>
                  </a:solidFill>
                  <a:prstDash val="solid"/>
                </a:ln>
                <a:solidFill>
                  <a:schemeClr val="bg1"/>
                </a:solidFill>
                <a:effectLst>
                  <a:outerShdw dist="38100" dir="2640000" algn="bl" rotWithShape="0">
                    <a:schemeClr val="accent1"/>
                  </a:outerShdw>
                </a:effectLst>
              </a:rPr>
              <a:t>Thinkers</a:t>
            </a:r>
            <a:endParaRPr lang="en-US" sz="2000" b="1">
              <a:ln w="12700">
                <a:solidFill>
                  <a:srgbClr val="40BAD2"/>
                </a:solidFill>
                <a:prstDash val="solid"/>
              </a:ln>
              <a:solidFill>
                <a:schemeClr val="bg1"/>
              </a:solidFill>
              <a:effectLst>
                <a:outerShdw dist="38100" dir="2640000" algn="bl" rotWithShape="0">
                  <a:srgbClr val="40BAD2"/>
                </a:outerShdw>
              </a:effectLst>
            </a:endParaRPr>
          </a:p>
          <a:p>
            <a:pPr indent="-228600" defTabSz="914400">
              <a:lnSpc>
                <a:spcPct val="90000"/>
              </a:lnSpc>
              <a:spcAft>
                <a:spcPts val="600"/>
              </a:spcAft>
              <a:buClr>
                <a:schemeClr val="accent1"/>
              </a:buClr>
              <a:buFont typeface="Arial" panose="020B0604020202020204" pitchFamily="34" charset="0"/>
              <a:buChar char="•"/>
            </a:pPr>
            <a:r>
              <a:rPr lang="en-US" sz="2000" b="1">
                <a:ln w="12700">
                  <a:solidFill>
                    <a:schemeClr val="accent1"/>
                  </a:solidFill>
                  <a:prstDash val="solid"/>
                </a:ln>
                <a:solidFill>
                  <a:schemeClr val="bg1"/>
                </a:solidFill>
                <a:effectLst>
                  <a:outerShdw dist="38100" dir="2640000" algn="bl" rotWithShape="0">
                    <a:schemeClr val="accent1"/>
                  </a:outerShdw>
                </a:effectLst>
              </a:rPr>
              <a:t>Communicators</a:t>
            </a:r>
            <a:endParaRPr lang="en-US" sz="2000" b="1">
              <a:ln w="12700">
                <a:solidFill>
                  <a:srgbClr val="40BAD2"/>
                </a:solidFill>
                <a:prstDash val="solid"/>
              </a:ln>
              <a:solidFill>
                <a:schemeClr val="bg1"/>
              </a:solidFill>
              <a:effectLst>
                <a:outerShdw dist="38100" dir="2640000" algn="bl" rotWithShape="0">
                  <a:srgbClr val="40BAD2"/>
                </a:outerShdw>
              </a:effectLst>
            </a:endParaRPr>
          </a:p>
          <a:p>
            <a:pPr indent="-228600" defTabSz="914400">
              <a:lnSpc>
                <a:spcPct val="90000"/>
              </a:lnSpc>
              <a:spcAft>
                <a:spcPts val="600"/>
              </a:spcAft>
              <a:buClr>
                <a:schemeClr val="accent1"/>
              </a:buClr>
              <a:buFont typeface="Arial" panose="020B0604020202020204" pitchFamily="34" charset="0"/>
              <a:buChar char="•"/>
            </a:pPr>
            <a:r>
              <a:rPr lang="en-US" sz="2000" b="1">
                <a:ln w="12700">
                  <a:solidFill>
                    <a:schemeClr val="accent1"/>
                  </a:solidFill>
                  <a:prstDash val="solid"/>
                </a:ln>
                <a:solidFill>
                  <a:schemeClr val="bg1"/>
                </a:solidFill>
                <a:effectLst>
                  <a:outerShdw dist="38100" dir="2640000" algn="bl" rotWithShape="0">
                    <a:schemeClr val="accent1"/>
                  </a:outerShdw>
                </a:effectLst>
              </a:rPr>
              <a:t>Principled </a:t>
            </a:r>
          </a:p>
          <a:p>
            <a:pPr indent="-228600" defTabSz="914400">
              <a:lnSpc>
                <a:spcPct val="90000"/>
              </a:lnSpc>
              <a:spcAft>
                <a:spcPts val="600"/>
              </a:spcAft>
              <a:buClr>
                <a:schemeClr val="accent1"/>
              </a:buClr>
              <a:buFont typeface="Arial" panose="020B0604020202020204" pitchFamily="34" charset="0"/>
              <a:buChar char="•"/>
            </a:pPr>
            <a:r>
              <a:rPr lang="en-US" sz="2000" b="1">
                <a:ln w="12700">
                  <a:solidFill>
                    <a:schemeClr val="accent1"/>
                  </a:solidFill>
                  <a:prstDash val="solid"/>
                </a:ln>
                <a:solidFill>
                  <a:schemeClr val="bg1"/>
                </a:solidFill>
                <a:effectLst>
                  <a:outerShdw dist="38100" dir="2640000" algn="bl" rotWithShape="0">
                    <a:schemeClr val="accent1"/>
                  </a:outerShdw>
                </a:effectLst>
              </a:rPr>
              <a:t>Open Minded</a:t>
            </a:r>
            <a:endParaRPr lang="en-US" sz="2000" b="1">
              <a:ln w="12700">
                <a:solidFill>
                  <a:srgbClr val="40BAD2"/>
                </a:solidFill>
                <a:prstDash val="solid"/>
              </a:ln>
              <a:solidFill>
                <a:schemeClr val="bg1"/>
              </a:solidFill>
              <a:effectLst>
                <a:outerShdw dist="38100" dir="2640000" algn="bl" rotWithShape="0">
                  <a:srgbClr val="40BAD2"/>
                </a:outerShdw>
              </a:effectLst>
            </a:endParaRPr>
          </a:p>
          <a:p>
            <a:pPr indent="-228600" defTabSz="914400">
              <a:lnSpc>
                <a:spcPct val="90000"/>
              </a:lnSpc>
              <a:spcAft>
                <a:spcPts val="600"/>
              </a:spcAft>
              <a:buClr>
                <a:schemeClr val="accent1"/>
              </a:buClr>
              <a:buFont typeface="Arial" panose="020B0604020202020204" pitchFamily="34" charset="0"/>
              <a:buChar char="•"/>
            </a:pPr>
            <a:r>
              <a:rPr lang="en-US" sz="2000" b="1">
                <a:ln w="12700">
                  <a:solidFill>
                    <a:schemeClr val="accent1"/>
                  </a:solidFill>
                  <a:prstDash val="solid"/>
                </a:ln>
                <a:solidFill>
                  <a:schemeClr val="bg1"/>
                </a:solidFill>
                <a:effectLst>
                  <a:outerShdw dist="38100" dir="2640000" algn="bl" rotWithShape="0">
                    <a:schemeClr val="accent1"/>
                  </a:outerShdw>
                </a:effectLst>
              </a:rPr>
              <a:t>Caring</a:t>
            </a:r>
            <a:endParaRPr lang="en-US" sz="2000" b="1">
              <a:ln w="12700">
                <a:solidFill>
                  <a:srgbClr val="40BAD2"/>
                </a:solidFill>
                <a:prstDash val="solid"/>
              </a:ln>
              <a:solidFill>
                <a:schemeClr val="bg1"/>
              </a:solidFill>
              <a:effectLst>
                <a:outerShdw dist="38100" dir="2640000" algn="bl" rotWithShape="0">
                  <a:srgbClr val="40BAD2"/>
                </a:outerShdw>
              </a:effectLst>
            </a:endParaRPr>
          </a:p>
          <a:p>
            <a:pPr indent="-228600" defTabSz="914400">
              <a:lnSpc>
                <a:spcPct val="90000"/>
              </a:lnSpc>
              <a:spcAft>
                <a:spcPts val="600"/>
              </a:spcAft>
              <a:buClr>
                <a:schemeClr val="accent1"/>
              </a:buClr>
              <a:buFont typeface="Arial" panose="020B0604020202020204" pitchFamily="34" charset="0"/>
              <a:buChar char="•"/>
            </a:pPr>
            <a:r>
              <a:rPr lang="en-US" sz="2000" b="1">
                <a:ln w="12700">
                  <a:solidFill>
                    <a:schemeClr val="accent1"/>
                  </a:solidFill>
                  <a:prstDash val="solid"/>
                </a:ln>
                <a:solidFill>
                  <a:schemeClr val="bg1"/>
                </a:solidFill>
                <a:effectLst>
                  <a:outerShdw dist="38100" dir="2640000" algn="bl" rotWithShape="0">
                    <a:schemeClr val="accent1"/>
                  </a:outerShdw>
                </a:effectLst>
              </a:rPr>
              <a:t>Risk-Takers</a:t>
            </a:r>
            <a:endParaRPr lang="en-US" sz="2000" b="1">
              <a:ln w="12700">
                <a:solidFill>
                  <a:srgbClr val="40BAD2"/>
                </a:solidFill>
                <a:prstDash val="solid"/>
              </a:ln>
              <a:solidFill>
                <a:schemeClr val="bg1"/>
              </a:solidFill>
              <a:effectLst>
                <a:outerShdw dist="38100" dir="2640000" algn="bl" rotWithShape="0">
                  <a:srgbClr val="40BAD2"/>
                </a:outerShdw>
              </a:effectLst>
            </a:endParaRPr>
          </a:p>
          <a:p>
            <a:pPr indent="-228600" defTabSz="914400">
              <a:lnSpc>
                <a:spcPct val="90000"/>
              </a:lnSpc>
              <a:spcAft>
                <a:spcPts val="600"/>
              </a:spcAft>
              <a:buClr>
                <a:schemeClr val="accent1"/>
              </a:buClr>
              <a:buFont typeface="Arial" panose="020B0604020202020204" pitchFamily="34" charset="0"/>
              <a:buChar char="•"/>
            </a:pPr>
            <a:r>
              <a:rPr lang="en-US" sz="2000" b="1">
                <a:ln w="12700">
                  <a:solidFill>
                    <a:schemeClr val="accent1"/>
                  </a:solidFill>
                  <a:prstDash val="solid"/>
                </a:ln>
                <a:solidFill>
                  <a:schemeClr val="bg1"/>
                </a:solidFill>
                <a:effectLst>
                  <a:outerShdw dist="38100" dir="2640000" algn="bl" rotWithShape="0">
                    <a:schemeClr val="accent1"/>
                  </a:outerShdw>
                </a:effectLst>
              </a:rPr>
              <a:t>Balanced </a:t>
            </a:r>
            <a:endParaRPr lang="en-US" sz="2000" b="1">
              <a:ln w="12700">
                <a:solidFill>
                  <a:srgbClr val="40BAD2"/>
                </a:solidFill>
                <a:prstDash val="solid"/>
              </a:ln>
              <a:solidFill>
                <a:schemeClr val="bg1"/>
              </a:solidFill>
              <a:effectLst>
                <a:outerShdw dist="38100" dir="2640000" algn="bl" rotWithShape="0">
                  <a:srgbClr val="40BAD2"/>
                </a:outerShdw>
              </a:effectLst>
            </a:endParaRPr>
          </a:p>
          <a:p>
            <a:pPr indent="-228600" defTabSz="914400">
              <a:lnSpc>
                <a:spcPct val="90000"/>
              </a:lnSpc>
              <a:spcAft>
                <a:spcPts val="600"/>
              </a:spcAft>
              <a:buClr>
                <a:schemeClr val="accent1"/>
              </a:buClr>
              <a:buFont typeface="Arial" panose="020B0604020202020204" pitchFamily="34" charset="0"/>
              <a:buChar char="•"/>
            </a:pPr>
            <a:r>
              <a:rPr lang="en-US" sz="2000" b="1">
                <a:ln w="12700">
                  <a:solidFill>
                    <a:schemeClr val="accent1"/>
                  </a:solidFill>
                  <a:prstDash val="solid"/>
                </a:ln>
                <a:solidFill>
                  <a:schemeClr val="bg1"/>
                </a:solidFill>
                <a:effectLst>
                  <a:outerShdw dist="38100" dir="2640000" algn="bl" rotWithShape="0">
                    <a:schemeClr val="accent1"/>
                  </a:outerShdw>
                </a:effectLst>
              </a:rPr>
              <a:t>Reflective</a:t>
            </a:r>
            <a:endParaRPr lang="en-US" sz="2000" b="1">
              <a:ln w="12700">
                <a:solidFill>
                  <a:srgbClr val="40BAD2"/>
                </a:solidFill>
                <a:prstDash val="solid"/>
              </a:ln>
              <a:solidFill>
                <a:schemeClr val="bg1"/>
              </a:solidFill>
              <a:effectLst>
                <a:outerShdw dist="38100" dir="2640000" algn="bl" rotWithShape="0">
                  <a:srgbClr val="40BAD2"/>
                </a:outerShdw>
              </a:effectLst>
            </a:endParaRPr>
          </a:p>
        </p:txBody>
      </p:sp>
    </p:spTree>
    <p:extLst>
      <p:ext uri="{BB962C8B-B14F-4D97-AF65-F5344CB8AC3E}">
        <p14:creationId xmlns:p14="http://schemas.microsoft.com/office/powerpoint/2010/main" val="20073599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 calcmode="lin" valueType="num">
                                      <p:cBhvr additive="base">
                                        <p:cTn id="4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5">
                                            <p:txEl>
                                              <p:pRg st="8" end="8"/>
                                            </p:txEl>
                                          </p:spTgt>
                                        </p:tgtEl>
                                        <p:attrNameLst>
                                          <p:attrName>style.visibility</p:attrName>
                                        </p:attrNameLst>
                                      </p:cBhvr>
                                      <p:to>
                                        <p:strVal val="visible"/>
                                      </p:to>
                                    </p:set>
                                    <p:anim calcmode="lin" valueType="num">
                                      <p:cBhvr additive="base">
                                        <p:cTn id="55"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5">
                                            <p:txEl>
                                              <p:pRg st="9" end="9"/>
                                            </p:txEl>
                                          </p:spTgt>
                                        </p:tgtEl>
                                        <p:attrNameLst>
                                          <p:attrName>style.visibility</p:attrName>
                                        </p:attrNameLst>
                                      </p:cBhvr>
                                      <p:to>
                                        <p:strVal val="visible"/>
                                      </p:to>
                                    </p:set>
                                    <p:anim calcmode="lin" valueType="num">
                                      <p:cBhvr additive="base">
                                        <p:cTn id="61"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B852C-DD2C-3A42-978A-2A09D33F521F}"/>
              </a:ext>
            </a:extLst>
          </p:cNvPr>
          <p:cNvSpPr>
            <a:spLocks noGrp="1"/>
          </p:cNvSpPr>
          <p:nvPr>
            <p:ph type="title"/>
          </p:nvPr>
        </p:nvSpPr>
        <p:spPr/>
        <p:txBody>
          <a:bodyPr/>
          <a:lstStyle/>
          <a:p>
            <a:br>
              <a:rPr lang="en-US" dirty="0"/>
            </a:br>
            <a:r>
              <a:rPr lang="en-US" dirty="0"/>
              <a:t>Above all else, Merrill Students are: </a:t>
            </a:r>
          </a:p>
        </p:txBody>
      </p:sp>
      <p:pic>
        <p:nvPicPr>
          <p:cNvPr id="6" name="Picture Placeholder 5">
            <a:extLst>
              <a:ext uri="{FF2B5EF4-FFF2-40B4-BE49-F238E27FC236}">
                <a16:creationId xmlns:a16="http://schemas.microsoft.com/office/drawing/2014/main" id="{3FED3675-EB36-A849-992C-D80F80DBF598}"/>
              </a:ext>
            </a:extLst>
          </p:cNvPr>
          <p:cNvPicPr>
            <a:picLocks noGrp="1" noChangeAspect="1"/>
          </p:cNvPicPr>
          <p:nvPr>
            <p:ph type="pic" idx="1"/>
          </p:nvPr>
        </p:nvPicPr>
        <p:blipFill rotWithShape="1">
          <a:blip r:embed="rId2"/>
          <a:srcRect l="7970" r="7970"/>
          <a:stretch/>
        </p:blipFill>
        <p:spPr/>
      </p:pic>
      <p:sp>
        <p:nvSpPr>
          <p:cNvPr id="4" name="Text Placeholder 3">
            <a:extLst>
              <a:ext uri="{FF2B5EF4-FFF2-40B4-BE49-F238E27FC236}">
                <a16:creationId xmlns:a16="http://schemas.microsoft.com/office/drawing/2014/main" id="{2359ED27-A9A0-5C40-A9B9-80C8AA10C58E}"/>
              </a:ext>
            </a:extLst>
          </p:cNvPr>
          <p:cNvSpPr>
            <a:spLocks noGrp="1"/>
          </p:cNvSpPr>
          <p:nvPr>
            <p:ph type="body" sz="half" idx="2"/>
          </p:nvPr>
        </p:nvSpPr>
        <p:spPr/>
        <p:txBody>
          <a:bodyPr>
            <a:normAutofit/>
          </a:bodyPr>
          <a:lstStyle/>
          <a:p>
            <a:r>
              <a:rPr lang="en-US" sz="4000" b="1" dirty="0" err="1"/>
              <a:t>C</a:t>
            </a:r>
            <a:r>
              <a:rPr lang="en-US" sz="4000" dirty="0" err="1"/>
              <a:t>.aring</a:t>
            </a:r>
            <a:endParaRPr lang="en-US" sz="4000" dirty="0"/>
          </a:p>
          <a:p>
            <a:r>
              <a:rPr lang="en-US" sz="4000" b="1" dirty="0"/>
              <a:t>P. </a:t>
            </a:r>
            <a:r>
              <a:rPr lang="en-US" sz="4000" dirty="0" err="1"/>
              <a:t>rincipled</a:t>
            </a:r>
            <a:endParaRPr lang="en-US" sz="4000" dirty="0"/>
          </a:p>
          <a:p>
            <a:r>
              <a:rPr lang="en-US" sz="4000" b="1" dirty="0" err="1"/>
              <a:t>R.</a:t>
            </a:r>
            <a:r>
              <a:rPr lang="en-US" sz="4000" dirty="0" err="1"/>
              <a:t>eflective</a:t>
            </a:r>
            <a:endParaRPr lang="en-US" sz="4000" dirty="0"/>
          </a:p>
        </p:txBody>
      </p:sp>
    </p:spTree>
    <p:extLst>
      <p:ext uri="{BB962C8B-B14F-4D97-AF65-F5344CB8AC3E}">
        <p14:creationId xmlns:p14="http://schemas.microsoft.com/office/powerpoint/2010/main" val="4129385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272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a:extLst>
              <a:ext uri="{FF2B5EF4-FFF2-40B4-BE49-F238E27FC236}">
                <a16:creationId xmlns:a16="http://schemas.microsoft.com/office/drawing/2014/main" id="{DA1DCFC7-7D2B-344F-945F-7F8F609D0FE9}"/>
              </a:ext>
            </a:extLst>
          </p:cNvPr>
          <p:cNvPicPr>
            <a:picLocks noGrp="1" noChangeAspect="1"/>
          </p:cNvPicPr>
          <p:nvPr>
            <p:ph sz="half" idx="1"/>
          </p:nvPr>
        </p:nvPicPr>
        <p:blipFill>
          <a:blip r:embed="rId2"/>
          <a:stretch>
            <a:fillRect/>
          </a:stretch>
        </p:blipFill>
        <p:spPr>
          <a:xfrm>
            <a:off x="4038600" y="982663"/>
            <a:ext cx="3706813" cy="4886325"/>
          </a:xfrm>
        </p:spPr>
      </p:pic>
      <p:pic>
        <p:nvPicPr>
          <p:cNvPr id="6" name="Content Placeholder 5">
            <a:extLst>
              <a:ext uri="{FF2B5EF4-FFF2-40B4-BE49-F238E27FC236}">
                <a16:creationId xmlns:a16="http://schemas.microsoft.com/office/drawing/2014/main" id="{3A8409F5-6C73-7A45-97D4-C0AC6C71AA3C}"/>
              </a:ext>
            </a:extLst>
          </p:cNvPr>
          <p:cNvPicPr>
            <a:picLocks noGrp="1" noChangeAspect="1"/>
          </p:cNvPicPr>
          <p:nvPr>
            <p:ph sz="half" idx="2"/>
          </p:nvPr>
        </p:nvPicPr>
        <p:blipFill>
          <a:blip r:embed="rId3"/>
          <a:stretch>
            <a:fillRect/>
          </a:stretch>
        </p:blipFill>
        <p:spPr>
          <a:xfrm>
            <a:off x="7804150" y="982663"/>
            <a:ext cx="3421063" cy="4886325"/>
          </a:xfrm>
        </p:spPr>
      </p:pic>
      <p:sp>
        <p:nvSpPr>
          <p:cNvPr id="2" name="Title 1">
            <a:extLst>
              <a:ext uri="{FF2B5EF4-FFF2-40B4-BE49-F238E27FC236}">
                <a16:creationId xmlns:a16="http://schemas.microsoft.com/office/drawing/2014/main" id="{C47E52D9-E544-FF45-B737-808C474FDC68}"/>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1800" kern="1200">
                <a:solidFill>
                  <a:srgbClr val="FFFFFF"/>
                </a:solidFill>
                <a:latin typeface="+mj-lt"/>
                <a:ea typeface="+mj-ea"/>
                <a:cs typeface="+mj-cs"/>
              </a:rPr>
              <a:t>CPR is practiced everywhere! In: </a:t>
            </a:r>
            <a:br>
              <a:rPr lang="en-US" sz="1800" kern="1200">
                <a:solidFill>
                  <a:srgbClr val="FFFFFF"/>
                </a:solidFill>
                <a:latin typeface="+mj-lt"/>
                <a:ea typeface="+mj-ea"/>
                <a:cs typeface="+mj-cs"/>
              </a:rPr>
            </a:br>
            <a:r>
              <a:rPr lang="en-US" sz="1800" kern="1200">
                <a:solidFill>
                  <a:srgbClr val="FFFFFF"/>
                </a:solidFill>
                <a:latin typeface="+mj-lt"/>
                <a:ea typeface="+mj-ea"/>
                <a:cs typeface="+mj-cs"/>
              </a:rPr>
              <a:t>   Classrooms</a:t>
            </a:r>
            <a:br>
              <a:rPr lang="en-US" sz="1800" kern="1200">
                <a:solidFill>
                  <a:srgbClr val="FFFFFF"/>
                </a:solidFill>
                <a:latin typeface="+mj-lt"/>
                <a:ea typeface="+mj-ea"/>
                <a:cs typeface="+mj-cs"/>
              </a:rPr>
            </a:br>
            <a:r>
              <a:rPr lang="en-US" sz="1800" kern="1200">
                <a:solidFill>
                  <a:srgbClr val="FFFFFF"/>
                </a:solidFill>
                <a:latin typeface="+mj-lt"/>
                <a:ea typeface="+mj-ea"/>
                <a:cs typeface="+mj-cs"/>
              </a:rPr>
              <a:t>   Hallways</a:t>
            </a:r>
            <a:br>
              <a:rPr lang="en-US" sz="1800" kern="1200">
                <a:solidFill>
                  <a:srgbClr val="FFFFFF"/>
                </a:solidFill>
                <a:latin typeface="+mj-lt"/>
                <a:ea typeface="+mj-ea"/>
                <a:cs typeface="+mj-cs"/>
              </a:rPr>
            </a:br>
            <a:r>
              <a:rPr lang="en-US" sz="1800" kern="1200">
                <a:solidFill>
                  <a:srgbClr val="FFFFFF"/>
                </a:solidFill>
                <a:latin typeface="+mj-lt"/>
                <a:ea typeface="+mj-ea"/>
                <a:cs typeface="+mj-cs"/>
              </a:rPr>
              <a:t>   Main Office</a:t>
            </a:r>
            <a:br>
              <a:rPr lang="en-US" sz="1800" kern="1200">
                <a:solidFill>
                  <a:srgbClr val="FFFFFF"/>
                </a:solidFill>
                <a:latin typeface="+mj-lt"/>
                <a:ea typeface="+mj-ea"/>
                <a:cs typeface="+mj-cs"/>
              </a:rPr>
            </a:br>
            <a:r>
              <a:rPr lang="en-US" sz="1800" kern="1200">
                <a:solidFill>
                  <a:srgbClr val="FFFFFF"/>
                </a:solidFill>
                <a:latin typeface="+mj-lt"/>
                <a:ea typeface="+mj-ea"/>
                <a:cs typeface="+mj-cs"/>
              </a:rPr>
              <a:t>   Cafeteria </a:t>
            </a:r>
            <a:br>
              <a:rPr lang="en-US" sz="1800" kern="1200">
                <a:solidFill>
                  <a:srgbClr val="FFFFFF"/>
                </a:solidFill>
                <a:latin typeface="+mj-lt"/>
                <a:ea typeface="+mj-ea"/>
                <a:cs typeface="+mj-cs"/>
              </a:rPr>
            </a:br>
            <a:r>
              <a:rPr lang="en-US" sz="1800" kern="1200">
                <a:solidFill>
                  <a:srgbClr val="FFFFFF"/>
                </a:solidFill>
                <a:latin typeface="+mj-lt"/>
                <a:ea typeface="+mj-ea"/>
                <a:cs typeface="+mj-cs"/>
              </a:rPr>
              <a:t>   Outside </a:t>
            </a:r>
          </a:p>
        </p:txBody>
      </p:sp>
    </p:spTree>
    <p:extLst>
      <p:ext uri="{BB962C8B-B14F-4D97-AF65-F5344CB8AC3E}">
        <p14:creationId xmlns:p14="http://schemas.microsoft.com/office/powerpoint/2010/main" val="24260589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ED9BA7-1AA7-5D44-B8AA-8ED547AADACE}"/>
              </a:ext>
            </a:extLst>
          </p:cNvPr>
          <p:cNvPicPr>
            <a:picLocks noChangeAspect="1"/>
          </p:cNvPicPr>
          <p:nvPr/>
        </p:nvPicPr>
        <p:blipFill>
          <a:blip r:embed="rId2"/>
          <a:stretch>
            <a:fillRect/>
          </a:stretch>
        </p:blipFill>
        <p:spPr>
          <a:xfrm>
            <a:off x="3138117" y="0"/>
            <a:ext cx="7009881" cy="6858000"/>
          </a:xfrm>
          <a:prstGeom prst="rect">
            <a:avLst/>
          </a:prstGeom>
        </p:spPr>
      </p:pic>
      <p:sp>
        <p:nvSpPr>
          <p:cNvPr id="6" name="Rectangle 5">
            <a:extLst>
              <a:ext uri="{FF2B5EF4-FFF2-40B4-BE49-F238E27FC236}">
                <a16:creationId xmlns:a16="http://schemas.microsoft.com/office/drawing/2014/main" id="{5CBA5021-098F-2040-BB13-DB3EDE291C54}"/>
              </a:ext>
            </a:extLst>
          </p:cNvPr>
          <p:cNvSpPr/>
          <p:nvPr/>
        </p:nvSpPr>
        <p:spPr>
          <a:xfrm>
            <a:off x="3640667" y="1270000"/>
            <a:ext cx="6333067" cy="1015663"/>
          </a:xfrm>
          <a:prstGeom prst="rect">
            <a:avLst/>
          </a:prstGeom>
          <a:noFill/>
        </p:spPr>
        <p:txBody>
          <a:bodyPr wrap="square" lIns="91440" tIns="45720" rIns="91440" bIns="45720">
            <a:spAutoFit/>
          </a:bodyPr>
          <a:lstStyle/>
          <a:p>
            <a:pPr algn="ctr"/>
            <a:r>
              <a:rPr lang="en-US" sz="6000" b="1" dirty="0">
                <a:ln w="22225">
                  <a:solidFill>
                    <a:schemeClr val="accent2"/>
                  </a:solidFill>
                  <a:prstDash val="solid"/>
                </a:ln>
                <a:solidFill>
                  <a:srgbClr val="0070C0"/>
                </a:solidFill>
              </a:rPr>
              <a:t> </a:t>
            </a:r>
            <a:endParaRPr lang="en-US" sz="6600" i="1" dirty="0">
              <a:ln w="22225">
                <a:solidFill>
                  <a:schemeClr val="accent2"/>
                </a:solidFill>
                <a:prstDash val="solid"/>
              </a:ln>
              <a:solidFill>
                <a:srgbClr val="0070C0"/>
              </a:solidFill>
            </a:endParaRPr>
          </a:p>
        </p:txBody>
      </p:sp>
      <p:sp>
        <p:nvSpPr>
          <p:cNvPr id="8" name="Rectangle 7">
            <a:extLst>
              <a:ext uri="{FF2B5EF4-FFF2-40B4-BE49-F238E27FC236}">
                <a16:creationId xmlns:a16="http://schemas.microsoft.com/office/drawing/2014/main" id="{F882E4BB-4BC1-7246-AF5E-50571A3504C8}"/>
              </a:ext>
            </a:extLst>
          </p:cNvPr>
          <p:cNvSpPr/>
          <p:nvPr/>
        </p:nvSpPr>
        <p:spPr>
          <a:xfrm>
            <a:off x="4018547" y="2285663"/>
            <a:ext cx="5249022" cy="1107996"/>
          </a:xfrm>
          <a:prstGeom prst="rect">
            <a:avLst/>
          </a:prstGeom>
          <a:noFill/>
        </p:spPr>
        <p:txBody>
          <a:bodyPr wrap="square" lIns="91440" tIns="45720" rIns="91440" bIns="45720">
            <a:spAutoFit/>
          </a:bodyPr>
          <a:lstStyle/>
          <a:p>
            <a:pPr algn="ctr"/>
            <a:r>
              <a:rPr lang="en-US" sz="6600" b="1" cap="none" spc="0" dirty="0">
                <a:ln w="0"/>
                <a:solidFill>
                  <a:schemeClr val="tx1"/>
                </a:solidFill>
                <a:effectLst>
                  <a:outerShdw blurRad="38100" dist="19050" dir="2700000" algn="tl" rotWithShape="0">
                    <a:schemeClr val="dk1">
                      <a:alpha val="40000"/>
                    </a:schemeClr>
                  </a:outerShdw>
                </a:effectLst>
              </a:rPr>
              <a:t> </a:t>
            </a:r>
          </a:p>
        </p:txBody>
      </p:sp>
      <p:sp>
        <p:nvSpPr>
          <p:cNvPr id="9" name="Heart 8">
            <a:extLst>
              <a:ext uri="{FF2B5EF4-FFF2-40B4-BE49-F238E27FC236}">
                <a16:creationId xmlns:a16="http://schemas.microsoft.com/office/drawing/2014/main" id="{98EEBB65-9ADE-8F4F-BD74-245429912CF7}"/>
              </a:ext>
            </a:extLst>
          </p:cNvPr>
          <p:cNvSpPr/>
          <p:nvPr/>
        </p:nvSpPr>
        <p:spPr>
          <a:xfrm>
            <a:off x="4473147" y="3781168"/>
            <a:ext cx="3781168" cy="2842054"/>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8D6B7C-B203-C14A-832C-7EEAB53B3443}"/>
              </a:ext>
            </a:extLst>
          </p:cNvPr>
          <p:cNvSpPr/>
          <p:nvPr/>
        </p:nvSpPr>
        <p:spPr>
          <a:xfrm>
            <a:off x="4732016" y="4387669"/>
            <a:ext cx="3469080" cy="923330"/>
          </a:xfrm>
          <a:prstGeom prst="rect">
            <a:avLst/>
          </a:prstGeom>
          <a:noFill/>
        </p:spPr>
        <p:txBody>
          <a:bodyPr wrap="squar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Celebrated</a:t>
            </a:r>
          </a:p>
        </p:txBody>
      </p:sp>
    </p:spTree>
    <p:extLst>
      <p:ext uri="{BB962C8B-B14F-4D97-AF65-F5344CB8AC3E}">
        <p14:creationId xmlns:p14="http://schemas.microsoft.com/office/powerpoint/2010/main" val="113004522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5F7800AC978A449AB9DB7D7F59F78AE" ma:contentTypeVersion="31" ma:contentTypeDescription="Create a new document." ma:contentTypeScope="" ma:versionID="d4da3c490339fd614768a1a9e4a08bfd">
  <xsd:schema xmlns:xsd="http://www.w3.org/2001/XMLSchema" xmlns:xs="http://www.w3.org/2001/XMLSchema" xmlns:p="http://schemas.microsoft.com/office/2006/metadata/properties" xmlns:ns3="799906ae-23b7-4605-8c3d-0ad87b7076d6" xmlns:ns4="b6ab3c9d-f8c3-4011-8795-b3dfdb62696d" targetNamespace="http://schemas.microsoft.com/office/2006/metadata/properties" ma:root="true" ma:fieldsID="2abce34e4b545c79a58c042cee2cb795" ns3:_="" ns4:_="">
    <xsd:import namespace="799906ae-23b7-4605-8c3d-0ad87b7076d6"/>
    <xsd:import namespace="b6ab3c9d-f8c3-4011-8795-b3dfdb62696d"/>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NotebookType" minOccurs="0"/>
                <xsd:element ref="ns3:FolderType" minOccurs="0"/>
                <xsd:element ref="ns3:CultureName" minOccurs="0"/>
                <xsd:element ref="ns3:AppVersion" minOccurs="0"/>
                <xsd:element ref="ns3:TeamsChannelId" minOccurs="0"/>
                <xsd:element ref="ns3:Owner" minOccurs="0"/>
                <xsd:element ref="ns3:DefaultSectionNames" minOccurs="0"/>
                <xsd:element ref="ns3:Templates" minOccurs="0"/>
                <xsd:element ref="ns3:Teachers" minOccurs="0"/>
                <xsd:element ref="ns3:Students" minOccurs="0"/>
                <xsd:element ref="ns3:Student_Groups" minOccurs="0"/>
                <xsd:element ref="ns3:Invited_Teachers" minOccurs="0"/>
                <xsd:element ref="ns3:Invited_Students" minOccurs="0"/>
                <xsd:element ref="ns3:Self_Registration_Enabled" minOccurs="0"/>
                <xsd:element ref="ns3:Has_Teacher_Only_SectionGroup" minOccurs="0"/>
                <xsd:element ref="ns3:Is_Collaboration_Space_Locked" minOccurs="0"/>
                <xsd:element ref="ns3:IsNotebookLocked"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9906ae-23b7-4605-8c3d-0ad87b7076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NotebookType" ma:index="13" nillable="true" ma:displayName="Notebook Type" ma:internalName="NotebookType">
      <xsd:simpleType>
        <xsd:restriction base="dms:Text"/>
      </xsd:simpleType>
    </xsd:element>
    <xsd:element name="FolderType" ma:index="14" nillable="true" ma:displayName="Folder Type" ma:internalName="FolderType">
      <xsd:simpleType>
        <xsd:restriction base="dms:Text"/>
      </xsd:simpleType>
    </xsd:element>
    <xsd:element name="CultureName" ma:index="15" nillable="true" ma:displayName="Culture Name" ma:internalName="CultureName">
      <xsd:simpleType>
        <xsd:restriction base="dms:Text"/>
      </xsd:simpleType>
    </xsd:element>
    <xsd:element name="AppVersion" ma:index="16" nillable="true" ma:displayName="App Version" ma:internalName="AppVersion">
      <xsd:simpleType>
        <xsd:restriction base="dms:Text"/>
      </xsd:simpleType>
    </xsd:element>
    <xsd:element name="TeamsChannelId" ma:index="17" nillable="true" ma:displayName="Teams Channel Id" ma:internalName="TeamsChannelId">
      <xsd:simpleType>
        <xsd:restriction base="dms:Text"/>
      </xsd:simpleType>
    </xsd:element>
    <xsd:element name="Owner" ma:index="18"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9" nillable="true" ma:displayName="Default Section Names" ma:internalName="DefaultSectionNames">
      <xsd:simpleType>
        <xsd:restriction base="dms:Note">
          <xsd:maxLength value="255"/>
        </xsd:restriction>
      </xsd:simpleType>
    </xsd:element>
    <xsd:element name="Templates" ma:index="20" nillable="true" ma:displayName="Templates" ma:internalName="Templates">
      <xsd:simpleType>
        <xsd:restriction base="dms:Note">
          <xsd:maxLength value="255"/>
        </xsd:restriction>
      </xsd:simpleType>
    </xsd:element>
    <xsd:element name="Teachers" ma:index="21"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22"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3"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24" nillable="true" ma:displayName="Invited Teachers" ma:internalName="Invited_Teachers">
      <xsd:simpleType>
        <xsd:restriction base="dms:Note">
          <xsd:maxLength value="255"/>
        </xsd:restriction>
      </xsd:simpleType>
    </xsd:element>
    <xsd:element name="Invited_Students" ma:index="25" nillable="true" ma:displayName="Invited Students" ma:internalName="Invited_Students">
      <xsd:simpleType>
        <xsd:restriction base="dms:Note">
          <xsd:maxLength value="255"/>
        </xsd:restriction>
      </xsd:simpleType>
    </xsd:element>
    <xsd:element name="Self_Registration_Enabled" ma:index="26" nillable="true" ma:displayName="Self Registration Enabled" ma:internalName="Self_Registration_Enabled">
      <xsd:simpleType>
        <xsd:restriction base="dms:Boolean"/>
      </xsd:simpleType>
    </xsd:element>
    <xsd:element name="Has_Teacher_Only_SectionGroup" ma:index="27" nillable="true" ma:displayName="Has Teacher Only SectionGroup" ma:internalName="Has_Teacher_Only_SectionGroup">
      <xsd:simpleType>
        <xsd:restriction base="dms:Boolean"/>
      </xsd:simpleType>
    </xsd:element>
    <xsd:element name="Is_Collaboration_Space_Locked" ma:index="28" nillable="true" ma:displayName="Is Collaboration Space Locked" ma:internalName="Is_Collaboration_Space_Locked">
      <xsd:simpleType>
        <xsd:restriction base="dms:Boolean"/>
      </xsd:simpleType>
    </xsd:element>
    <xsd:element name="IsNotebookLocked" ma:index="29" nillable="true" ma:displayName="Is Notebook Locked" ma:internalName="IsNotebookLocked">
      <xsd:simpleType>
        <xsd:restriction base="dms:Boolean"/>
      </xsd:simpleType>
    </xsd:element>
    <xsd:element name="MediaServiceAutoKeyPoints" ma:index="30" nillable="true" ma:displayName="MediaServiceAutoKeyPoints" ma:hidden="true" ma:internalName="MediaServiceAutoKeyPoints" ma:readOnly="true">
      <xsd:simpleType>
        <xsd:restriction base="dms:Note"/>
      </xsd:simpleType>
    </xsd:element>
    <xsd:element name="MediaServiceKeyPoints" ma:index="31" nillable="true" ma:displayName="KeyPoints" ma:internalName="MediaServiceKeyPoints" ma:readOnly="true">
      <xsd:simpleType>
        <xsd:restriction base="dms:Note">
          <xsd:maxLength value="255"/>
        </xsd:restriction>
      </xsd:simpleType>
    </xsd:element>
    <xsd:element name="MediaServiceDateTaken" ma:index="32" nillable="true" ma:displayName="MediaServiceDateTaken" ma:hidden="true" ma:internalName="MediaServiceDateTaken" ma:readOnly="true">
      <xsd:simpleType>
        <xsd:restriction base="dms:Text"/>
      </xsd:simpleType>
    </xsd:element>
    <xsd:element name="MediaServiceAutoTags" ma:index="33" nillable="true" ma:displayName="Tags" ma:internalName="MediaServiceAutoTags" ma:readOnly="true">
      <xsd:simpleType>
        <xsd:restriction base="dms:Text"/>
      </xsd:simpleType>
    </xsd:element>
    <xsd:element name="MediaServiceOCR" ma:index="34" nillable="true" ma:displayName="Extracted Text" ma:internalName="MediaServiceOCR" ma:readOnly="true">
      <xsd:simpleType>
        <xsd:restriction base="dms:Note">
          <xsd:maxLength value="255"/>
        </xsd:restriction>
      </xsd:simpleType>
    </xsd:element>
    <xsd:element name="MediaServiceGenerationTime" ma:index="35" nillable="true" ma:displayName="MediaServiceGenerationTime" ma:hidden="true" ma:internalName="MediaServiceGenerationTime" ma:readOnly="true">
      <xsd:simpleType>
        <xsd:restriction base="dms:Text"/>
      </xsd:simpleType>
    </xsd:element>
    <xsd:element name="MediaServiceEventHashCode" ma:index="36" nillable="true" ma:displayName="MediaServiceEventHashCode" ma:hidden="true" ma:internalName="MediaServiceEventHashCode" ma:readOnly="true">
      <xsd:simpleType>
        <xsd:restriction base="dms:Text"/>
      </xsd:simpleType>
    </xsd:element>
    <xsd:element name="MediaServiceLocation" ma:index="37" nillable="true" ma:displayName="Location" ma:internalName="MediaServiceLocation" ma:readOnly="true">
      <xsd:simpleType>
        <xsd:restriction base="dms:Text"/>
      </xsd:simpleType>
    </xsd:element>
    <xsd:element name="MediaLengthInSeconds" ma:index="3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6ab3c9d-f8c3-4011-8795-b3dfdb62696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Has_Teacher_Only_SectionGroup xmlns="799906ae-23b7-4605-8c3d-0ad87b7076d6" xsi:nil="true"/>
    <NotebookType xmlns="799906ae-23b7-4605-8c3d-0ad87b7076d6" xsi:nil="true"/>
    <TeamsChannelId xmlns="799906ae-23b7-4605-8c3d-0ad87b7076d6" xsi:nil="true"/>
    <Invited_Students xmlns="799906ae-23b7-4605-8c3d-0ad87b7076d6" xsi:nil="true"/>
    <DefaultSectionNames xmlns="799906ae-23b7-4605-8c3d-0ad87b7076d6" xsi:nil="true"/>
    <Is_Collaboration_Space_Locked xmlns="799906ae-23b7-4605-8c3d-0ad87b7076d6" xsi:nil="true"/>
    <FolderType xmlns="799906ae-23b7-4605-8c3d-0ad87b7076d6" xsi:nil="true"/>
    <CultureName xmlns="799906ae-23b7-4605-8c3d-0ad87b7076d6" xsi:nil="true"/>
    <Owner xmlns="799906ae-23b7-4605-8c3d-0ad87b7076d6">
      <UserInfo>
        <DisplayName/>
        <AccountId xsi:nil="true"/>
        <AccountType/>
      </UserInfo>
    </Owner>
    <Invited_Teachers xmlns="799906ae-23b7-4605-8c3d-0ad87b7076d6" xsi:nil="true"/>
    <IsNotebookLocked xmlns="799906ae-23b7-4605-8c3d-0ad87b7076d6" xsi:nil="true"/>
    <Self_Registration_Enabled xmlns="799906ae-23b7-4605-8c3d-0ad87b7076d6" xsi:nil="true"/>
    <AppVersion xmlns="799906ae-23b7-4605-8c3d-0ad87b7076d6" xsi:nil="true"/>
    <Templates xmlns="799906ae-23b7-4605-8c3d-0ad87b7076d6" xsi:nil="true"/>
    <Teachers xmlns="799906ae-23b7-4605-8c3d-0ad87b7076d6">
      <UserInfo>
        <DisplayName/>
        <AccountId xsi:nil="true"/>
        <AccountType/>
      </UserInfo>
    </Teachers>
    <Students xmlns="799906ae-23b7-4605-8c3d-0ad87b7076d6">
      <UserInfo>
        <DisplayName/>
        <AccountId xsi:nil="true"/>
        <AccountType/>
      </UserInfo>
    </Students>
    <Student_Groups xmlns="799906ae-23b7-4605-8c3d-0ad87b7076d6">
      <UserInfo>
        <DisplayName/>
        <AccountId xsi:nil="true"/>
        <AccountType/>
      </UserInfo>
    </Student_Groups>
  </documentManagement>
</p:properties>
</file>

<file path=customXml/itemProps1.xml><?xml version="1.0" encoding="utf-8"?>
<ds:datastoreItem xmlns:ds="http://schemas.openxmlformats.org/officeDocument/2006/customXml" ds:itemID="{D2DF2364-A747-4B53-BC71-3882BC7BE85E}">
  <ds:schemaRefs>
    <ds:schemaRef ds:uri="http://schemas.microsoft.com/sharepoint/v3/contenttype/forms"/>
  </ds:schemaRefs>
</ds:datastoreItem>
</file>

<file path=customXml/itemProps2.xml><?xml version="1.0" encoding="utf-8"?>
<ds:datastoreItem xmlns:ds="http://schemas.openxmlformats.org/officeDocument/2006/customXml" ds:itemID="{47D369F9-F50C-45F2-A320-3327F4AF9D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99906ae-23b7-4605-8c3d-0ad87b7076d6"/>
    <ds:schemaRef ds:uri="b6ab3c9d-f8c3-4011-8795-b3dfdb62696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21B0677-9FF9-4B17-A987-97E10AC9D156}">
  <ds:schemaRefs>
    <ds:schemaRef ds:uri="http://schemas.openxmlformats.org/package/2006/metadata/core-properties"/>
    <ds:schemaRef ds:uri="http://schemas.microsoft.com/office/2006/metadata/properties"/>
    <ds:schemaRef ds:uri="799906ae-23b7-4605-8c3d-0ad87b7076d6"/>
    <ds:schemaRef ds:uri="http://purl.org/dc/dcmitype/"/>
    <ds:schemaRef ds:uri="http://schemas.microsoft.com/office/2006/documentManagement/types"/>
    <ds:schemaRef ds:uri="http://purl.org/dc/terms/"/>
    <ds:schemaRef ds:uri="http://purl.org/dc/elements/1.1/"/>
    <ds:schemaRef ds:uri="http://schemas.microsoft.com/office/infopath/2007/PartnerControls"/>
    <ds:schemaRef ds:uri="b6ab3c9d-f8c3-4011-8795-b3dfdb62696d"/>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Frame</Template>
  <TotalTime>1871</TotalTime>
  <Words>815</Words>
  <Application>Microsoft Office PowerPoint</Application>
  <PresentationFormat>Widescreen</PresentationFormat>
  <Paragraphs>138</Paragraphs>
  <Slides>28</Slides>
  <Notes>0</Notes>
  <HiddenSlides>0</HiddenSlides>
  <MMClips>2</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PowerPoint Presentation</vt:lpstr>
      <vt:lpstr>PowerPoint Presentation</vt:lpstr>
      <vt:lpstr>PowerPoint Presentation</vt:lpstr>
      <vt:lpstr>PowerPoint Presentation</vt:lpstr>
      <vt:lpstr>PowerPoint Presentation</vt:lpstr>
      <vt:lpstr> Above all else, Merrill Students are: </vt:lpstr>
      <vt:lpstr>CPR is practiced everywhere! In:     Classrooms    Hallways    Main Office    Cafeteria     Outside </vt:lpstr>
      <vt:lpstr>PowerPoint Presentation</vt:lpstr>
      <vt:lpstr>PowerPoint Presentation</vt:lpstr>
      <vt:lpstr>PowerPoint Presentation</vt:lpstr>
      <vt:lpstr>PowerPoint Presentation</vt:lpstr>
      <vt:lpstr>PowerPoint Presentation</vt:lpstr>
      <vt:lpstr>PowerPoint Presentation</vt:lpstr>
      <vt:lpstr>You will have an opportunity to practice opening your locker.   We are here to help you! </vt:lpstr>
      <vt:lpstr>  PE</vt:lpstr>
      <vt:lpstr>PowerPoint Presentation</vt:lpstr>
      <vt:lpstr>PowerPoint Presentation</vt:lpstr>
      <vt:lpstr>PowerPoint Presentation</vt:lpstr>
      <vt:lpstr>PowerPoint Presentation</vt:lpstr>
      <vt:lpstr>PowerPoint Presentation</vt:lpstr>
      <vt:lpstr>PowerPoint Presentation</vt:lpstr>
      <vt:lpstr>Cafeteria </vt:lpstr>
      <vt:lpstr>Cafeteria </vt:lpstr>
      <vt:lpstr>PowerPoint Presentation</vt:lpstr>
      <vt:lpstr>PowerPoint Presentation</vt:lpstr>
      <vt:lpstr>Hall Pass    Name    Date    Time    Where?</vt:lpstr>
      <vt:lpstr>We are excited to have you join us!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 are excited to have you join us! </dc:title>
  <dc:creator>Foshe, Kimber</dc:creator>
  <cp:lastModifiedBy>Foshe, Caitlin</cp:lastModifiedBy>
  <cp:revision>215</cp:revision>
  <dcterms:created xsi:type="dcterms:W3CDTF">2019-04-16T14:40:17Z</dcterms:created>
  <dcterms:modified xsi:type="dcterms:W3CDTF">2022-05-10T15:22:59Z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0x010100B5F7800AC978A449AB9DB7D7F59F78AE</vt:lpwstr>
  </property>
</Properties>
</file>